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7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8.xml" ContentType="application/vnd.openxmlformats-officedocument.theme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77" r:id="rId2"/>
    <p:sldMasterId id="2147483955" r:id="rId3"/>
    <p:sldMasterId id="2147483980" r:id="rId4"/>
    <p:sldMasterId id="2147483993" r:id="rId5"/>
    <p:sldMasterId id="2147484859" r:id="rId6"/>
    <p:sldMasterId id="2147484969" r:id="rId7"/>
    <p:sldMasterId id="2147484995" r:id="rId8"/>
    <p:sldMasterId id="2147485008" r:id="rId9"/>
  </p:sldMasterIdLst>
  <p:notesMasterIdLst>
    <p:notesMasterId r:id="rId43"/>
  </p:notesMasterIdLst>
  <p:sldIdLst>
    <p:sldId id="284" r:id="rId10"/>
    <p:sldId id="953" r:id="rId11"/>
    <p:sldId id="1145" r:id="rId12"/>
    <p:sldId id="1138" r:id="rId13"/>
    <p:sldId id="1139" r:id="rId14"/>
    <p:sldId id="1140" r:id="rId15"/>
    <p:sldId id="1141" r:id="rId16"/>
    <p:sldId id="1143" r:id="rId17"/>
    <p:sldId id="960" r:id="rId18"/>
    <p:sldId id="1136" r:id="rId19"/>
    <p:sldId id="964" r:id="rId20"/>
    <p:sldId id="965" r:id="rId21"/>
    <p:sldId id="1128" r:id="rId22"/>
    <p:sldId id="1121" r:id="rId23"/>
    <p:sldId id="1122" r:id="rId24"/>
    <p:sldId id="1129" r:id="rId25"/>
    <p:sldId id="1144" r:id="rId26"/>
    <p:sldId id="1130" r:id="rId27"/>
    <p:sldId id="1131" r:id="rId28"/>
    <p:sldId id="1132" r:id="rId29"/>
    <p:sldId id="1133" r:id="rId30"/>
    <p:sldId id="1134" r:id="rId31"/>
    <p:sldId id="1153" r:id="rId32"/>
    <p:sldId id="1147" r:id="rId33"/>
    <p:sldId id="1152" r:id="rId34"/>
    <p:sldId id="1150" r:id="rId35"/>
    <p:sldId id="1148" r:id="rId36"/>
    <p:sldId id="1146" r:id="rId37"/>
    <p:sldId id="1151" r:id="rId38"/>
    <p:sldId id="966" r:id="rId39"/>
    <p:sldId id="957" r:id="rId40"/>
    <p:sldId id="1137" r:id="rId41"/>
    <p:sldId id="1154" r:id="rId4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ão Dinis Ferreira" initials="JDF" lastIdx="1" clrIdx="0">
    <p:extLst>
      <p:ext uri="{19B8F6BF-5375-455C-9EA6-DF929625EA0E}">
        <p15:presenceInfo xmlns:p15="http://schemas.microsoft.com/office/powerpoint/2012/main" userId="722dd905e96663c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7FB"/>
    <a:srgbClr val="9BFDFF"/>
    <a:srgbClr val="0074C9"/>
    <a:srgbClr val="00FD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72" autoAdjust="0"/>
    <p:restoredTop sz="94609"/>
  </p:normalViewPr>
  <p:slideViewPr>
    <p:cSldViewPr>
      <p:cViewPr varScale="1">
        <p:scale>
          <a:sx n="81" d="100"/>
          <a:sy n="81" d="100"/>
        </p:scale>
        <p:origin x="1675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40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slide" Target="slides/slide3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slide" Target="slides/slide33.xml"/><Relationship Id="rId47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slide" Target="slides/slide29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41" Type="http://schemas.openxmlformats.org/officeDocument/2006/relationships/slide" Target="slides/slide3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slide" Target="slides/slide31.xml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4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3DFFD09-4CDF-164B-89C4-35992E2E6EF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C3243B-6B73-B44D-849C-0AAF8CDC1649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84867A6-DCD3-423A-9852-47AE7A5F9DD8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298E94DD-1C25-644A-97C2-065A6632E0A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C46EA9EF-887D-024D-A981-C83723D2CF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8CFF1E-1963-4E43-BD3F-22F8CB0641F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947558-60FF-FB47-B078-F2E83A71540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99A7179-3C62-4B31-AD6D-698978FDEB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64653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>
            <a:extLst>
              <a:ext uri="{FF2B5EF4-FFF2-40B4-BE49-F238E27FC236}">
                <a16:creationId xmlns:a16="http://schemas.microsoft.com/office/drawing/2014/main" id="{2C86748A-A12E-4F09-AE12-BC780D12B03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4FD4EA8-685D-4AA8-B9A5-3809DE37BBA3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74755" name="Rectangle 2">
            <a:extLst>
              <a:ext uri="{FF2B5EF4-FFF2-40B4-BE49-F238E27FC236}">
                <a16:creationId xmlns:a16="http://schemas.microsoft.com/office/drawing/2014/main" id="{A9BDA5CD-24B1-466E-99E5-7603401F63B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6" name="Rectangle 3">
            <a:extLst>
              <a:ext uri="{FF2B5EF4-FFF2-40B4-BE49-F238E27FC236}">
                <a16:creationId xmlns:a16="http://schemas.microsoft.com/office/drawing/2014/main" id="{0A5E45A3-5515-45DE-B8B7-482AFDA317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35730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TODO: make I consistent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53495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99A7179-3C62-4B31-AD6D-698978FDEBF1}" type="slidenum">
              <a:rPr lang="en-US" altLang="en-US" smtClean="0"/>
              <a:pPr>
                <a:defRPr/>
              </a:pPr>
              <a:t>31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38977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99A7179-3C62-4B31-AD6D-698978FDEBF1}" type="slidenum">
              <a:rPr lang="en-US" altLang="en-US" smtClean="0"/>
              <a:pPr>
                <a:defRPr/>
              </a:pPr>
              <a:t>32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2376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>
            <a:extLst>
              <a:ext uri="{FF2B5EF4-FFF2-40B4-BE49-F238E27FC236}">
                <a16:creationId xmlns:a16="http://schemas.microsoft.com/office/drawing/2014/main" id="{2C86748A-A12E-4F09-AE12-BC780D12B03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4FD4EA8-685D-4AA8-B9A5-3809DE37BBA3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33</a:t>
            </a:fld>
            <a:endParaRPr lang="en-US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74755" name="Rectangle 2">
            <a:extLst>
              <a:ext uri="{FF2B5EF4-FFF2-40B4-BE49-F238E27FC236}">
                <a16:creationId xmlns:a16="http://schemas.microsoft.com/office/drawing/2014/main" id="{A9BDA5CD-24B1-466E-99E5-7603401F63B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6" name="Rectangle 3">
            <a:extLst>
              <a:ext uri="{FF2B5EF4-FFF2-40B4-BE49-F238E27FC236}">
                <a16:creationId xmlns:a16="http://schemas.microsoft.com/office/drawing/2014/main" id="{0A5E45A3-5515-45DE-B8B7-482AFDA317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867108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F911D5CE-1D03-43F3-A92B-DD06A441DD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77AEB27B-8C7B-48B1-AE19-38CC35610110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F759EE34-9544-4B3D-877E-29F053F56E9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4064DE93-AA8B-43DB-80E8-90D84C21CEA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1DC722D-6C17-40EA-93F1-C11F93A9A74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4A571157-599A-48CF-B33B-15D664195DE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5BEF67B4-941F-4736-A122-66E8AE1B41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383223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BFDE82C-F3F2-414E-B0D5-A9C5F332F63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EEC5C75-DEEC-466B-B4CA-433EA60AC52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D4EB96-1D1F-4727-BA41-F8213483DA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4623618"/>
      </p:ext>
    </p:extLst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D6EFD21A-F796-4C13-AE80-AA397EAA3BD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99DA228-21C2-4276-9605-803CFFFD022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48811F6-63CD-4399-9E55-926643D630C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8574956"/>
      </p:ext>
    </p:extLst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277EF26-1746-4322-ABDB-E3471B5FA17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E6EDB93-8A2B-4CFB-9066-CB9FF17A2E5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3250ED12-EE6C-4C99-A3DE-D22EF931B9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3270342"/>
      </p:ext>
    </p:extLst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6A23ADC9-9B5D-4AFE-9941-0F3B874BE27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6FBCFC8-79E0-4C74-8B66-7A4A5103EE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5E69301-9C67-4141-9B37-D7760CFEE8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9699344"/>
      </p:ext>
    </p:extLst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F17F2C1-0025-4D41-8568-D19B112AA2E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DD45045-2346-451B-B8B1-17303E0B9E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F42C4268-D3C6-4FE6-BF3B-104BB3C3DC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8247843"/>
      </p:ext>
    </p:extLst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22ECC68-37C1-4F9A-87AB-6C38674E9B1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F8801E6-7F97-4581-9FB3-7CD64EA9FE8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194EB181-B25F-490E-BA5C-8E2DB428908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182599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72EAE6A-AA7B-416A-B451-FE0859769DB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3C5A18F-2ACE-466C-9FD9-A13486B80CA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530683-A928-4246-A266-8549E4F3D26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4674500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F5177B8-2D3C-4F5A-A583-9F772A9111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5BEDB5B-5A04-486E-909C-E6525508355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EA492-E4F7-4B19-BF34-75DD9D5F18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1311567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9CD35D2D-5E91-46D5-981B-E75BA6DA714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A21EAFC-4035-4857-807A-CB62B3BF44F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888C28F-145F-424D-84CC-5AE9AF6843A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26BB2-7A42-4BD5-B790-DBCEF432F4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7997898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09AC565-7350-4525-9420-2EB7757D306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AA7F312-6BE9-48B6-AA7B-A6D10D628BA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19D7DF-598B-483B-A6D0-8553CDFAE6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1994169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8787426-EFB2-4064-9F82-5B1B136B39E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0038527-DAED-4D79-A54B-129F6A20F67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D67C19-8364-4600-B88B-828769DCBD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7859953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B333F77-5829-459B-B71C-A401B0AC83F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C357D67-E160-41BD-A8F4-591D3B61CA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E1BDAC-3FCE-4406-AD14-A59ECE86B20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4555325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D26DBB79-5AEF-450D-8A69-9E473A6D46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5613F326-A967-4A16-9691-5994EAA77F8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DDAB56-7687-49EE-9BFA-357DD2115F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0355898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25C5F115-951D-416A-8367-F27935F171C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9FA67899-1E4C-4F33-994F-0FE9DDF922F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ABE56-5E07-4208-997F-19E78ED344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854901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A3210EB8-01E8-436A-B41F-069A2DB8B74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88357862-E4F0-4312-AEFB-533810CEB35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32353-6DA2-4969-8B9B-3DBC4F8425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477238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BEBEC74-F2C6-4E33-B4B4-3463BC51B87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A640EF-F0E2-4E49-9455-7E266BCEBB7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41909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8C17F0-0F2C-4BA2-ACAD-9F9DD7E1D75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1206954-09DD-443F-8138-FD04D7E910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E294FE-CC9E-4E10-B310-514CFBF72E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1637354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D2B0F18-FF15-4EF6-984A-01641DEDA28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E37D587-FAF0-4764-AD77-644AFEF7307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63DEC2-A46B-4DF0-9B6D-3DA55177CC4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2921792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0A08B9B-687C-4AD3-8C6D-FA4C5E16A31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BE2A02B-D63E-4DD6-9FFA-98D71570A2A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704B9-2B86-45E3-BC5C-2F3F28BAAB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1126298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62CEBD1-E2A7-41F0-A158-62153EC297D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011B996-071A-4884-856A-6B25C3879E5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C1C64C-0813-4AB1-8463-69A3B31BE14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3067846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55989F0-9C2F-467D-8A2B-E760CFC57E8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B76D41D7-E031-46E6-8D53-528FF913AD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0357D-5951-4316-833F-FB5D4423D7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5860946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B2DDA219-D6D1-49CF-A0E5-C787A93E0E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149A0011-1EE4-44BB-9851-FDEE15AD4F12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D2E29CC0-E7A3-42AD-90C7-013B0998713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5E65D59A-82FF-471D-B9E5-CB055B10021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3730C698-3B6A-4C29-89B5-CEB1041FA8E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54E0CBB9-DAD4-47D5-B595-46F0C413B50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2EC2EA74-46AC-4632-8CED-E5870A2BE1F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3499130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217A480-A5A7-433D-BB5E-0D54D2F058F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10D0220-E846-4410-8530-FECBC1BCEBF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E6DAE-DC16-4942-B8FD-E6C7B025A4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1282649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68E8B80-E7D3-4CB8-AB90-CF176CFF7FC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E5BC6B3-6A70-495B-B8B1-2D2A119585F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B8C65-7151-486C-AAF4-90A085DCE89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241647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8F9C9A8-99D9-481E-88BA-F24D5C0086F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BF7F0487-867D-4DF0-80BA-1C3E57A3F8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8C89D-0042-4AF1-B3AD-99B7C138A8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7944371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A4959E4-1B08-4060-85F6-56B9475BA7B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B10111BC-6816-4212-BE16-A4CC2CE001A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90A3A-6CBD-485B-9BCD-F75AC98942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056440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5E35761-913B-4F9F-B95F-062F4851F2B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6C80198-94D1-4027-AFBC-3110C05B1FE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7CB90-D777-4C85-8197-A11CF16525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8056593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0974BD9D-F5C7-4EF3-9BB5-82219914F31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D7A3641B-E74C-445D-A159-601C489E045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4E09B-6536-4000-BA0C-6833F3F4B6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4046436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B641193C-29B0-4266-8536-B41FF8C96F3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B2333F04-8AD6-43CE-8212-CF59F1F5E5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05475-3C15-4FDE-B07C-08E2D0B6B2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1796994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B6EBFB9-E499-4F6C-89C2-BFCC077A97D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91D52A7-208D-4B79-81D5-1141DE7D22E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DC092-AB3E-4E3E-8303-1B877CC0E1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8531185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36CAC83-9B68-4F3D-8672-218ABFD1A86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4616CA2-2650-44E5-BAAA-363C5C18581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82AE6-0C0D-4812-A646-87AAC63BA9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4007760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AA83CB3-2BFC-4F8F-8749-27E844AFA39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2FF64E8-E076-4564-A586-43995502D9C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7893F-3679-41E0-8B3F-D19A11EB43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731135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840F4AE-7E9B-4E21-B147-A2C681E8178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C94C6F2-69AC-442C-8C97-3F942CF9284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1D56E-F8DC-44A0-A0B4-FEF8B6B033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8961984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44C38A2-437B-4BA6-91C7-C2E492E8F554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770467"/>
            <a:ext cx="8086725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000" spc="-12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4198409"/>
            <a:ext cx="6921151" cy="16459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5">
            <a:extLst>
              <a:ext uri="{FF2B5EF4-FFF2-40B4-BE49-F238E27FC236}">
                <a16:creationId xmlns:a16="http://schemas.microsoft.com/office/drawing/2014/main" id="{979B388B-9EE5-4BC7-AD6C-44BA162F6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BA0EA-268F-4CD2-B925-7F5243F1ACCA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6" name="Footer Placeholder 9">
            <a:extLst>
              <a:ext uri="{FF2B5EF4-FFF2-40B4-BE49-F238E27FC236}">
                <a16:creationId xmlns:a16="http://schemas.microsoft.com/office/drawing/2014/main" id="{9717E02D-8B5F-4AD0-85C1-A4CF8CEBB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0">
            <a:extLst>
              <a:ext uri="{FF2B5EF4-FFF2-40B4-BE49-F238E27FC236}">
                <a16:creationId xmlns:a16="http://schemas.microsoft.com/office/drawing/2014/main" id="{4F4E61C4-2AEB-422D-AE79-A4646D273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D43FA-AC4F-4D93-90F8-9BC3659167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50838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8637" y="712594"/>
            <a:ext cx="8086725" cy="2898708"/>
          </a:xfrm>
          <a:noFill/>
        </p:spPr>
        <p:txBody>
          <a:bodyPr anchor="b">
            <a:noAutofit/>
          </a:bodyPr>
          <a:lstStyle>
            <a:lvl1pPr algn="ctr">
              <a:lnSpc>
                <a:spcPct val="80000"/>
              </a:lnSpc>
              <a:defRPr sz="8000" spc="-12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8638" y="3897565"/>
            <a:ext cx="8086724" cy="164592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648D4B1B-E64C-439E-AF66-7B891141F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2311C-632F-4BB4-9E87-BA72DA82B02D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E4732858-8FAF-45D9-8331-96688ACC8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6125690E-BBB6-45E6-B9F4-79DA455EA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746B4-ECBA-4C07-98E1-E2F1417878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38233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</p:spPr>
        <p:txBody>
          <a:bodyPr/>
          <a:lstStyle>
            <a:lvl1pPr marL="0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Content Placeholder 22"/>
          <p:cNvSpPr>
            <a:spLocks noGrp="1"/>
          </p:cNvSpPr>
          <p:nvPr>
            <p:ph sz="quarter" idx="11"/>
          </p:nvPr>
        </p:nvSpPr>
        <p:spPr>
          <a:xfrm>
            <a:off x="123825" y="1241652"/>
            <a:ext cx="8897938" cy="522446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096EBA56-5B81-4A61-9106-DF0217E0BE9F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DDE8F-7662-4C6A-85B6-78ACBA174802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D2AEBF35-E9A8-478F-99C6-75E85CF92BB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74FECE8A-1CB0-4EBC-B8DE-84673D3B44C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9E7D4-3611-4937-BE1B-D3C370BE2E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862902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8" y="767419"/>
            <a:ext cx="8085582" cy="3355848"/>
          </a:xfrm>
          <a:solidFill>
            <a:schemeClr val="bg1"/>
          </a:solidFill>
        </p:spPr>
        <p:txBody>
          <a:bodyPr anchor="b"/>
          <a:lstStyle>
            <a:lvl1pPr>
              <a:lnSpc>
                <a:spcPct val="80000"/>
              </a:lnSpc>
              <a:defRPr sz="8000" b="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4187275"/>
            <a:ext cx="6919722" cy="1645920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7C5B8E-D03E-4B3E-917D-7F33FB8CF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3D09A-11EC-4AFB-AB4E-9B8020420D61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04E7C2-B34A-48CF-B562-2AE4DC344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F87753D1-A104-490A-A041-87C59837D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D0722-E7A2-475C-B30E-2360816801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912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08E948F-ED37-4068-9F16-9E67505D15B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CF2122A-87FD-420E-AE10-3DB1CD85C91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6AAF50-49AA-4C46-84C3-9E6309E479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7880145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8798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603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4094B4-85EE-40BC-B1D8-11E00C528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639F1-2164-4419-BFBB-EB15E7DE3EA4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9F1C2C-C963-4737-AF13-0664FCC21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7B7BEF75-9E8B-4561-AD13-FF85E1197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BDBF9-7D7F-4D1F-8B6D-50EA2E51349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975495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798" y="1197209"/>
            <a:ext cx="4271962" cy="7234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8798" y="2029968"/>
            <a:ext cx="4271962" cy="423105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1603" y="1194345"/>
            <a:ext cx="4271962" cy="72237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1603" y="2025216"/>
            <a:ext cx="4271962" cy="4235809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C2F9A3AE-826B-4993-AC13-1F61F3D69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FDDCB-8C78-4D5C-B31F-FF70E30A14FD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636DED45-40D3-4479-93D6-BF4F286C7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7">
            <a:extLst>
              <a:ext uri="{FF2B5EF4-FFF2-40B4-BE49-F238E27FC236}">
                <a16:creationId xmlns:a16="http://schemas.microsoft.com/office/drawing/2014/main" id="{3603335E-3B66-47CF-AD72-D2FD7A517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EF4A7-3448-4F5A-864E-6882FE1E69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212660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22EF5D8A-4B5F-41BE-9B62-89F3BE49A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FDE1A-99F8-4ACE-A05F-9FE7E4BB4313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B01C2692-38FF-4D73-BC6C-E59D7A536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919D6FD7-D000-4055-B9E9-D2B26F524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A5672-5AEA-48C7-AAC6-71C12DD7FD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163944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C31CD0CD-12A2-492D-A523-EEC3B19770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FA146-7174-4AD8-9EE1-4B5971CA97D2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AB7CB910-1DC6-44D7-A8D4-E71CB6C93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C8B04BC9-0DD7-48B6-84E5-B1A584DB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99806-EB0A-4AD4-8A87-856377E02E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253935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5E10023-2D60-47D7-8147-7F3ADDA8312D}"/>
              </a:ext>
            </a:extLst>
          </p:cNvPr>
          <p:cNvSpPr/>
          <p:nvPr/>
        </p:nvSpPr>
        <p:spPr>
          <a:xfrm>
            <a:off x="5715000" y="0"/>
            <a:ext cx="3429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96053" y="542282"/>
            <a:ext cx="253746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762000"/>
            <a:ext cx="4572000" cy="457200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6987" y="2511813"/>
            <a:ext cx="254889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7">
            <a:extLst>
              <a:ext uri="{FF2B5EF4-FFF2-40B4-BE49-F238E27FC236}">
                <a16:creationId xmlns:a16="http://schemas.microsoft.com/office/drawing/2014/main" id="{A1092EEC-0FB1-4084-B5B3-C9C1C403F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43EDB-60B7-4152-A12C-AF8E921D573F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7" name="Footer Placeholder 9">
            <a:extLst>
              <a:ext uri="{FF2B5EF4-FFF2-40B4-BE49-F238E27FC236}">
                <a16:creationId xmlns:a16="http://schemas.microsoft.com/office/drawing/2014/main" id="{F335429D-457F-47C4-AAC4-5BBF5F276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10">
            <a:extLst>
              <a:ext uri="{FF2B5EF4-FFF2-40B4-BE49-F238E27FC236}">
                <a16:creationId xmlns:a16="http://schemas.microsoft.com/office/drawing/2014/main" id="{5076365A-12B1-459A-843C-83851457D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E13A6-4C11-4E4B-86B7-B3712CD064C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313714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918" y="5418668"/>
            <a:ext cx="8085582" cy="613283"/>
          </a:xfrm>
        </p:spPr>
        <p:txBody>
          <a:bodyPr anchor="b"/>
          <a:lstStyle>
            <a:lvl1pPr>
              <a:lnSpc>
                <a:spcPct val="85000"/>
              </a:lnSpc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rtlCol="0">
            <a:normAutofit/>
          </a:bodyPr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rgbClr val="4D4D4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92" y="6031951"/>
            <a:ext cx="6922008" cy="411184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7">
            <a:extLst>
              <a:ext uri="{FF2B5EF4-FFF2-40B4-BE49-F238E27FC236}">
                <a16:creationId xmlns:a16="http://schemas.microsoft.com/office/drawing/2014/main" id="{3E436E4C-68BA-4FEB-8DD1-42A08BE3E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B2E64E0-91A6-4341-AF97-8B6659EF722D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6" name="Footer Placeholder 8">
            <a:extLst>
              <a:ext uri="{FF2B5EF4-FFF2-40B4-BE49-F238E27FC236}">
                <a16:creationId xmlns:a16="http://schemas.microsoft.com/office/drawing/2014/main" id="{8DB4C92C-2A3A-440E-BC1E-C6EA75B97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prstClr val="white">
                    <a:alpha val="75000"/>
                  </a:prst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7AFFD7FF-3883-4F2F-9FE8-E66202A2D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07AB625-087C-44A6-884B-282C104845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07884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744BA656-8287-4B6E-B96D-0BA0D66B7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DFA8D-386D-4B76-AC2F-C38846359A91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8B4398BE-FACD-4E07-BFB7-14F60FEFA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8AB54B01-9C9C-480E-B0FD-77E32BBEB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D5314-B7DF-40CC-94A6-D38A1A485C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666965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695325"/>
            <a:ext cx="1971675" cy="4800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4" y="714376"/>
            <a:ext cx="5800725" cy="5400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D77AAA9F-55F9-4A67-ABDE-954011C22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48B7F-D296-4AFE-B67E-954AAF4A6903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67A23857-23D0-49FC-B4EB-414C6F905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922B6A0F-53C0-46C5-AA33-DBA45366E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A8343-56FB-4F44-85B0-E596133E513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419314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2887A6D8-27C4-4F7D-BC68-BAEF54C7AA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B4EAFD9C-9B73-43F5-8DD5-B29532B0FBA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623E4A29-FD76-4532-956E-4428BC54FD0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CCA8D6D-AF6F-4D3A-B75B-BB85D74E543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977A0289-D7F4-45FF-B4EC-38DA1A50522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2238F6D-D67C-47B9-973E-B7F5B5AED77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A122E4E6-7814-4E6C-9975-50E2DF03DF0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5272745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476F1F3-02F5-46D0-86B8-9035A7E6158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0557C43-74E2-4B3D-9E53-3273A403918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222B8-A952-4B6E-A12E-5F9233E955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003197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9F109693-0249-41A3-9F50-E65F9836864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FE7734D2-ACBB-46E0-A232-AD426BE910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E60853-3375-497B-B7D1-7DED7CCC438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5136353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0757DE5-1858-4BE0-8C15-74439104814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7384826-E265-47AE-842B-7BDA8E643DF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3F670-EFAF-4C2B-9B2C-6E5B4E0839E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6425601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95E9C6DE-60F1-46F1-A45B-7F5E183EE60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689EB27-8AED-4432-9E4C-D7DDF89E8A2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5113B-5C81-4279-8687-1D0767A119C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9216759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40519E5-805C-4CDD-9117-49033E23269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8216340D-0194-4400-9473-09B51C5587E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5FC4E-DC0E-4C64-B4D3-F374FD1DB7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8181448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C742925A-422F-4321-BED7-E08A6435F2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1588CC15-0363-400E-B207-D866BFE37DA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B9F223-FEC0-4785-94BF-628C4A62583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7748726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904EBDDF-13FF-435C-A43C-982F9102007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37D7C21-8070-418F-91C1-38CFD3D3BFB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CF989-BF2C-41DA-BA24-78C68385E4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6093814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04BB0B8-D828-4170-B741-67DA49DB419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2EAE54F-C426-4E51-A96C-BF2857FF50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9769CE-8A40-42C1-8195-0663047EAC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1222451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36DB2B1-9C7A-463D-A4E4-9FDA43A4080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79A31C8-6631-4A7F-B4F3-B7EF42FC549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F3399-43DB-4D00-837D-8319E3BB33B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6319294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5239A47-7DA0-4FDD-9A4D-701226F4018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6AADCF7-484B-4D83-A40D-8881B0C4722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901EC-97D8-4748-A135-D9E87114A1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1295019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91072EA-AD8A-474B-AE7F-EE3109CAC77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67D92CE-BF71-40F8-8DBE-E8AD2AC7BB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8314D-A68E-46F3-9982-741D8BF84F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7732080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25EF91E9-E30A-4E29-8A3A-601DF181FE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914400 h 1000"/>
              <a:gd name="T2" fmla="*/ 0 w 1000"/>
              <a:gd name="T3" fmla="*/ 0 h 1000"/>
              <a:gd name="T4" fmla="*/ 82296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A86E2EC9-F45F-4868-BB46-25449245503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206157A4-4087-4EA9-BFFA-C560D18C606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A59E415-2247-4CCE-80F0-F1C022E71A4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2FB1802-4D0F-4107-B091-1421C6B36E9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12FC6637-E3B6-4946-B974-5036AB4EF43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17C709ED-1809-4508-81B1-66420EB31CB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860912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8B93F1F3-721C-44A8-BBDC-BABA43CC76C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34026986-6952-48D0-93DE-0A5D45FCF40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79EF5C-C746-4084-8A0D-12DD977AB7F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9343468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A2742CB-113B-4EC7-AEA4-65C44D32492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4B3E3CE-A734-4ECC-A9B2-6C2E37A2471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6DB1E2-5C4D-43BA-9A27-498C4894506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2394992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C4CBF4C-7AA9-42D1-A152-33BCB2FBD01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E03310A-0F0C-4502-B00B-913692A6DB7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B4BCAF-EC0F-4418-A74A-F854FA855E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5640689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D9C446-35A7-4333-AC11-3823BEA1D02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0CA9589-32E6-493C-8F38-8CA6AD12012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11BA4-4ECA-40CD-88F7-6F1731725A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9929128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AD1540CB-3BEC-419F-8AAE-5DBEFA024D0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21099A1-88E8-4C36-A8DD-28A45DFCA6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42AA1-71E7-4692-95BA-C075EA0F3B7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1977572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FF4E392C-4E5D-4951-91CC-48C40A87810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E9EAD829-6014-48DC-84C7-0BE0607E7FF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62FD97-4012-4256-BF19-5355C0446F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8425582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04BEFC0A-46C6-44DE-BF47-28D44E6C781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932A6C0D-91F6-40FD-88E8-1C3DDCB8D4D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7A91B-A9A9-4391-8F28-B2E590DD58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7777261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EC23308-AEEB-44EE-803E-EDD38D3E244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761A25F-F7C7-4E9B-84EA-AD7EDF9EC22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3CA87-2F3E-4462-AC7F-63534264B2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0110084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3F02D08-D72E-4A5F-96DF-A249ED8AB1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1A63210-7864-45A1-A393-F999C7DCF3A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1CF878-12F1-49B7-82AD-C139EF52FB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8522417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55AFCBA-9BB6-46C3-8012-28507B216E5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EB1A8B2-F0B2-4447-B1A9-D0FE95C08E7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E50F2C-4517-486A-818B-FCF49E2AD6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2073086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A0E6504-3B5B-4F5A-90B1-80BACDD446D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0EFBA7C-5D81-452B-B560-4E62E27E28E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DE33D5-8EB6-4778-A128-C051EF5E59D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459931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75BCD08E-B313-4295-A258-151D0B0503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2BB9CE3F-0359-403B-8352-6E11FDE578C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E64830-CC28-4849-8159-ACD7D046E8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4821984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5FE02924-45E4-4918-B3FF-0E6F083B60C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2999D21-D060-4ECD-B7AA-F34F85C076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0971E6D-01B7-4BE5-AAAD-05391CABBD3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C9D9E6-C28D-4F8C-A986-79B2143B8E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509744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1600EBE-B4B1-4995-BD15-BE0F82F74E6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0DC8029-7ABF-4A58-A2A3-F35CAAF5B59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207CB-BDD6-488D-A331-B64B83D4EA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0908853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04DDAF3-9579-47B7-B9A2-FC337442092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3FD3299B-E937-486A-9662-F14DF5A859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72879D-C080-47A0-A964-A97D252BA8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1282405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FB26F74-8F47-4420-A1AC-0C32AD401D4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7DDFA1D-2D56-4966-959E-C688330707E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ED47E-278E-4E7E-B460-614D702676D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1110280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DBEC1E06-769C-4EFA-B7D0-24C5AF43B6B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10C2394F-DD4D-4034-8B3A-33F62E82FAD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FF72E9-663F-40D2-9E69-C73ABB695A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4815095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DD8AFF11-5DF3-4560-876D-1260AC1E381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A4BB40DA-B67C-4E1D-9AC7-A70342B8A1F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E088F1-B3FE-40CE-B08D-FD7FDD1250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7430327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4E12B0A5-89CC-43F0-ACC7-202BB1DCEEE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B8300DFC-5EB2-411A-8306-31085C95C04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F49767-4D97-4666-A73C-F52DFBBE03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6905507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37FC07-A6CA-4CC5-A004-03DEBE765F5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9FB6611-311F-4D4A-87D2-3EFF4492F32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B6BA9-94CE-490D-AE7E-16B1D500E1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2157887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4568D17-F63F-4293-8371-DA6AEC04D1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074389A-25F3-467C-BADC-53877CE66DA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681093-0685-4F42-AC6D-B237153519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8973631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CA85752-F5FC-452C-BCA1-377DF87B9CE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96E9542-04A0-4428-ADE3-0398352E904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950137-A22C-447C-899D-4C78771FF0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527122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3D42EDF-70BC-45DE-99FB-D1DC5BB4245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70F3C65-A142-41EB-A3AE-008CC705051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5AE56-10B6-4E9B-AF09-C36EF1DA3FA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2069140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C434729-4F74-4A56-AD48-D5604865665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079280C-E432-4D50-AEFD-6BA2CCFEF9D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9995E9-DAE5-447C-8A48-25403725AA3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011767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47F8AE3-2497-4FC3-8986-6F23C222140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E00BB40-D489-43E6-A666-3D654B6EA20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47778E-6B36-4E62-B6BC-050BA521CD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8025151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8BF136DB-BBD4-4C7B-A8A2-98A3516020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C4ED3E9-9A8F-4A8C-9B60-B7AB55EF2C7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B66E7C9-2BD3-4C65-8EB7-E45688FA398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A62D1695-0483-4129-8DD6-FA26C955B6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789584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F0C09A6-627D-4021-B7B7-F79AC5CB312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C31EB10-E920-4C85-8B95-3D0C4BE0A88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D56B5F7F-5102-47D9-A828-613CB31D95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880041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94F944A-D680-4E84-8B16-2B25B39AE8C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F0C4DE2-683A-4AA2-9234-ADBD5B3E55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555D25A1-161A-468F-9D27-91E14E7EB8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643901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7498BBC-ADAC-4076-97EB-07F5B53D7D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FEA0EE7-41F7-4169-A409-DC686D06269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DB0F07FC-5D87-4D4C-B23A-0120074409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862307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861F31CA-30FD-420A-9FAD-225B947B09C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90BCD6CB-3E50-4A94-8A94-B977869A1B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34F206CC-0712-4007-B62A-DD0BE2FB4F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932618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3DEE6607-2E52-46E1-B05B-EF5E8925C49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41712796-5DF8-4D8B-BBB0-C73B34063A0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560F2A62-5BE9-4C28-89D6-67DBC6CD4B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089407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EC4511D9-98FB-49BC-AC1D-042C9E34C25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ED43D1F-5203-42C8-A7C0-CB64D5178BC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FC495686-C1C6-4A83-9844-3025D2A0D7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164055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51814E5-9FF2-42D0-B39F-B9862FCDD6F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86FE0CD-7445-41D9-8C1F-E71E1D34A1A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8F020C18-BA29-4579-862E-1E3D9EB8B9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72978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DD3EF48-208E-4BEB-914A-672A2E1164E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00DE9B3-D11D-490F-B930-15FDED4C7DE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E1721-0AB3-4070-A572-4A260012E1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5644032"/>
      </p:ext>
    </p:extLst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591113D-84DC-423A-B8E0-B4C9264DAAC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A6ADEC53-FE79-44DD-B3E8-72201684CDC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805F4F00-4AE8-48F6-A57A-7F70533D76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616198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1E1E595-BC9D-4CC5-AD56-B5672E6A986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BE2CAD7-C731-4750-8D10-140F75F7B64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AAEEA200-7199-4F38-A59D-98F723B4CA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698177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64BC054-B0A2-4F18-8943-6DC3544EC85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9BDF1D5-5A68-46DC-96F7-CF99B252999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9F037E4D-B80D-4EA9-829E-176A18FBD0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614297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A839CD2-89E2-4B17-811B-DDAC9A1F751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9AB8F82-5092-4CE8-A219-17FEEB113E7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97E99458-247C-4297-A747-B759FA0522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423293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AD78F4E3-BB1B-4BCD-8DA2-5440DC599F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1E64F9C0-E1F3-433F-87BE-95DA61AF9D19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D3C5BFEE-0C45-407B-A760-2FD61EF7902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8B7940BC-C605-4C65-8D8C-287E9EB829A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68933335-BAE0-452F-B340-F0DCCCFCEFC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BCABCEDE-15B1-409A-9163-85E6F2AA304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EA50C7A2-41DA-4020-899D-213E6DB6D8C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3455293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106473D-3728-4354-8846-80EF46DF8CC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64B75E9-312D-4294-8225-D7DA4BA74E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70966882-3CDB-42A2-80DB-64BAFA5229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930524"/>
      </p:ext>
    </p:extLst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2EDCEEE-74A9-4FF2-9FFD-45B2895C13D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1F71686-462E-4D6A-9C36-CDF8D349A64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0F1FB1F-B896-4AA6-A031-40DEF3A14E6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6913001"/>
      </p:ext>
    </p:extLst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E492A5E8-A078-44A8-8769-DB86362E200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E72FB99-3AD6-42A1-B01A-D145D691047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B5B05BB8-97F4-4B45-89D5-475C00F499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3875253"/>
      </p:ext>
    </p:extLst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E957A6FD-433A-4F54-B555-E68AA2C49CB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40905DF1-2118-4603-B279-E2814E53D09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68795AF-2E9F-435B-9508-B4298DE64A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535111"/>
      </p:ext>
    </p:extLst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FD10F82B-2100-4E2A-B2B8-E7555FA45F7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A5D288AE-1632-46CB-A9A1-584750AF498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A2ABA08-E852-421F-86CC-6AF6F2C217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631622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slideLayout" Target="../slideLayouts/slideLayout81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Relationship Id="rId1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slideLayout" Target="../slideLayouts/slideLayout93.xml"/><Relationship Id="rId2" Type="http://schemas.openxmlformats.org/officeDocument/2006/relationships/slideLayout" Target="../slideLayouts/slideLayout83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Relationship Id="rId14" Type="http://schemas.openxmlformats.org/officeDocument/2006/relationships/image" Target="../media/image1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96.xml"/><Relationship Id="rId7" Type="http://schemas.openxmlformats.org/officeDocument/2006/relationships/slideLayout" Target="../slideLayouts/slideLayout100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5.xml"/><Relationship Id="rId1" Type="http://schemas.openxmlformats.org/officeDocument/2006/relationships/slideLayout" Target="../slideLayouts/slideLayout94.xml"/><Relationship Id="rId6" Type="http://schemas.openxmlformats.org/officeDocument/2006/relationships/slideLayout" Target="../slideLayouts/slideLayout99.xml"/><Relationship Id="rId11" Type="http://schemas.openxmlformats.org/officeDocument/2006/relationships/slideLayout" Target="../slideLayouts/slideLayout104.xml"/><Relationship Id="rId5" Type="http://schemas.openxmlformats.org/officeDocument/2006/relationships/slideLayout" Target="../slideLayouts/slideLayout98.xml"/><Relationship Id="rId10" Type="http://schemas.openxmlformats.org/officeDocument/2006/relationships/slideLayout" Target="../slideLayouts/slideLayout103.xml"/><Relationship Id="rId4" Type="http://schemas.openxmlformats.org/officeDocument/2006/relationships/slideLayout" Target="../slideLayouts/slideLayout97.xml"/><Relationship Id="rId9" Type="http://schemas.openxmlformats.org/officeDocument/2006/relationships/slideLayout" Target="../slideLayouts/slideLayout10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46C694A2-54AD-4FF4-B2F2-81DC9923BC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67170251-7E76-4FFB-A952-1B83F887B1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4894F77-4824-1C4D-B980-C0F4BA1A550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57C535B2-C077-3C46-A187-4CBEF0169A1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A1792FE-B979-4B8F-8C52-F1BB9B0ADA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2C65365F-97EB-416E-A484-DA52A7C341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E86820B6-8C54-40C0-B059-C65ADA4BF7C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02" r:id="rId1"/>
    <p:sldLayoutId id="2147485259" r:id="rId2"/>
    <p:sldLayoutId id="2147485260" r:id="rId3"/>
    <p:sldLayoutId id="2147485261" r:id="rId4"/>
    <p:sldLayoutId id="2147485262" r:id="rId5"/>
    <p:sldLayoutId id="2147485263" r:id="rId6"/>
    <p:sldLayoutId id="2147485264" r:id="rId7"/>
    <p:sldLayoutId id="2147485265" r:id="rId8"/>
    <p:sldLayoutId id="2147485266" r:id="rId9"/>
    <p:sldLayoutId id="2147485267" r:id="rId10"/>
    <p:sldLayoutId id="2147485268" r:id="rId11"/>
    <p:sldLayoutId id="2147485269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026">
            <a:extLst>
              <a:ext uri="{FF2B5EF4-FFF2-40B4-BE49-F238E27FC236}">
                <a16:creationId xmlns:a16="http://schemas.microsoft.com/office/drawing/2014/main" id="{4100DFBF-1FEE-4ACB-900C-42CD990BE5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Rectangle 1027">
            <a:extLst>
              <a:ext uri="{FF2B5EF4-FFF2-40B4-BE49-F238E27FC236}">
                <a16:creationId xmlns:a16="http://schemas.microsoft.com/office/drawing/2014/main" id="{7B86C5D9-AB13-4DED-A44A-D17CB1C1FDF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84474C4-284F-9440-A98C-FA4AB90F76F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653E7E89-9F9B-F740-A030-C38912ADA09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6A6BA0A0-A7BE-4DC4-A1D2-67560873BDC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054" name="Line 1032">
            <a:extLst>
              <a:ext uri="{FF2B5EF4-FFF2-40B4-BE49-F238E27FC236}">
                <a16:creationId xmlns:a16="http://schemas.microsoft.com/office/drawing/2014/main" id="{B2BA4185-DAF2-4408-906B-C503302DE471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5" name="Line 1033">
            <a:extLst>
              <a:ext uri="{FF2B5EF4-FFF2-40B4-BE49-F238E27FC236}">
                <a16:creationId xmlns:a16="http://schemas.microsoft.com/office/drawing/2014/main" id="{BFB13A2A-7836-4554-BA73-7213A39EA28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056" name="Picture 7" descr="safari.png">
            <a:extLst>
              <a:ext uri="{FF2B5EF4-FFF2-40B4-BE49-F238E27FC236}">
                <a16:creationId xmlns:a16="http://schemas.microsoft.com/office/drawing/2014/main" id="{1177FD16-61A1-4390-9ECA-67D35227FBA3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3" r:id="rId1"/>
    <p:sldLayoutId id="2147485270" r:id="rId2"/>
    <p:sldLayoutId id="2147485271" r:id="rId3"/>
    <p:sldLayoutId id="2147485272" r:id="rId4"/>
    <p:sldLayoutId id="2147485273" r:id="rId5"/>
    <p:sldLayoutId id="2147485274" r:id="rId6"/>
    <p:sldLayoutId id="2147485275" r:id="rId7"/>
    <p:sldLayoutId id="2147485276" r:id="rId8"/>
    <p:sldLayoutId id="2147485277" r:id="rId9"/>
    <p:sldLayoutId id="2147485278" r:id="rId10"/>
    <p:sldLayoutId id="2147485279" r:id="rId11"/>
    <p:sldLayoutId id="2147485280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26">
            <a:extLst>
              <a:ext uri="{FF2B5EF4-FFF2-40B4-BE49-F238E27FC236}">
                <a16:creationId xmlns:a16="http://schemas.microsoft.com/office/drawing/2014/main" id="{3EB3CCA9-DE02-4298-9823-5ABE043EE31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Rectangle 1027">
            <a:extLst>
              <a:ext uri="{FF2B5EF4-FFF2-40B4-BE49-F238E27FC236}">
                <a16:creationId xmlns:a16="http://schemas.microsoft.com/office/drawing/2014/main" id="{7843735E-8BE8-4A0B-BA5D-12E78F979E7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8E151CC-0722-8047-AC30-EFEB1C30778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C1391C51-FF32-6F4E-84BB-E2AE1EDBB8E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C231C648-D07C-42D2-B69E-8CA0556C8B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078" name="Line 1032">
            <a:extLst>
              <a:ext uri="{FF2B5EF4-FFF2-40B4-BE49-F238E27FC236}">
                <a16:creationId xmlns:a16="http://schemas.microsoft.com/office/drawing/2014/main" id="{2FF49D95-C895-408B-90A6-421648BD6D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9" name="Line 1033">
            <a:extLst>
              <a:ext uri="{FF2B5EF4-FFF2-40B4-BE49-F238E27FC236}">
                <a16:creationId xmlns:a16="http://schemas.microsoft.com/office/drawing/2014/main" id="{2A7EEB6C-C570-4EC8-ABCA-79B198B67599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080" name="Picture 7" descr="safari.png">
            <a:extLst>
              <a:ext uri="{FF2B5EF4-FFF2-40B4-BE49-F238E27FC236}">
                <a16:creationId xmlns:a16="http://schemas.microsoft.com/office/drawing/2014/main" id="{437A3DA1-3F62-41BE-8C6C-21BC99EDB3F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4" r:id="rId1"/>
    <p:sldLayoutId id="2147485305" r:id="rId2"/>
    <p:sldLayoutId id="2147485306" r:id="rId3"/>
    <p:sldLayoutId id="2147485307" r:id="rId4"/>
    <p:sldLayoutId id="2147485308" r:id="rId5"/>
    <p:sldLayoutId id="2147485309" r:id="rId6"/>
    <p:sldLayoutId id="2147485310" r:id="rId7"/>
    <p:sldLayoutId id="2147485311" r:id="rId8"/>
    <p:sldLayoutId id="2147485312" r:id="rId9"/>
    <p:sldLayoutId id="2147485313" r:id="rId10"/>
    <p:sldLayoutId id="2147485314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AF2CEC-AA56-0D48-A242-620685F7C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099" name="Text Placeholder 2">
            <a:extLst>
              <a:ext uri="{FF2B5EF4-FFF2-40B4-BE49-F238E27FC236}">
                <a16:creationId xmlns:a16="http://schemas.microsoft.com/office/drawing/2014/main" id="{564BA31B-F592-40D0-9695-2DC717A171D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23825" y="1250950"/>
            <a:ext cx="8897938" cy="522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F6D783-1CAB-2848-BBBF-4603BEC920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3825" y="6543675"/>
            <a:ext cx="1820863" cy="2286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solidFill>
                  <a:srgbClr val="000000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D4C21CA-49F7-4586-828F-D30C67F38387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410F0C-FBDB-4547-9CEF-3417F15B4B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49525" y="6543675"/>
            <a:ext cx="37719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50" cap="all" baseline="0">
                <a:solidFill>
                  <a:prstClr val="black">
                    <a:alpha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3930EBA-A110-5943-A601-3E892D3E69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24675" y="6456363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F963F65D-9E5F-4F18-AE71-B5B875BABC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15" r:id="rId1"/>
    <p:sldLayoutId id="2147485316" r:id="rId2"/>
    <p:sldLayoutId id="2147485317" r:id="rId3"/>
    <p:sldLayoutId id="2147485318" r:id="rId4"/>
    <p:sldLayoutId id="2147485319" r:id="rId5"/>
    <p:sldLayoutId id="2147485320" r:id="rId6"/>
    <p:sldLayoutId id="2147485321" r:id="rId7"/>
    <p:sldLayoutId id="2147485322" r:id="rId8"/>
    <p:sldLayoutId id="2147485323" r:id="rId9"/>
    <p:sldLayoutId id="2147485324" r:id="rId10"/>
    <p:sldLayoutId id="2147485325" r:id="rId11"/>
    <p:sldLayoutId id="2147485326" r:id="rId12"/>
  </p:sldLayoutIdLst>
  <p:hf hdr="0" ft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kern="1200" spc="-120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182563" indent="-182563" algn="l" rtl="0" eaLnBrk="0" fontAlgn="base" hangingPunct="0">
        <a:lnSpc>
          <a:spcPct val="85000"/>
        </a:lnSpc>
        <a:spcBef>
          <a:spcPts val="1300"/>
        </a:spcBef>
        <a:spcAft>
          <a:spcPct val="0"/>
        </a:spcAft>
        <a:buFont typeface="Arial" panose="020B0604020202020204" pitchFamily="34" charset="0"/>
        <a:buChar char="•"/>
        <a:defRPr sz="2800" i="1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365125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Calibri" panose="020F0502020204030204" pitchFamily="34" charset="0"/>
        <a:buChar char="‐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547688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sz="2000" i="1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73025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91440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>
            <a:extLst>
              <a:ext uri="{FF2B5EF4-FFF2-40B4-BE49-F238E27FC236}">
                <a16:creationId xmlns:a16="http://schemas.microsoft.com/office/drawing/2014/main" id="{54BA50E1-14E1-4ADE-AAC9-7F3698295CF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>
            <a:extLst>
              <a:ext uri="{FF2B5EF4-FFF2-40B4-BE49-F238E27FC236}">
                <a16:creationId xmlns:a16="http://schemas.microsoft.com/office/drawing/2014/main" id="{CB0994A3-5B18-4DB8-9AFB-DA100C5E9A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A5DE035-3F58-8243-BB65-70E157F4F73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52C86960-30F1-004A-BE4E-C032E351B4F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D7AACF20-2BB0-43F0-8EB3-81A9602232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126" name="Line 1032">
            <a:extLst>
              <a:ext uri="{FF2B5EF4-FFF2-40B4-BE49-F238E27FC236}">
                <a16:creationId xmlns:a16="http://schemas.microsoft.com/office/drawing/2014/main" id="{4CC4B3CC-D27E-4F3F-83CE-E8AC24C8B5AD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7" name="Line 1033">
            <a:extLst>
              <a:ext uri="{FF2B5EF4-FFF2-40B4-BE49-F238E27FC236}">
                <a16:creationId xmlns:a16="http://schemas.microsoft.com/office/drawing/2014/main" id="{10317469-0D48-4B25-B493-B9177B81D584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5128" name="Picture 7" descr="safari.png">
            <a:extLst>
              <a:ext uri="{FF2B5EF4-FFF2-40B4-BE49-F238E27FC236}">
                <a16:creationId xmlns:a16="http://schemas.microsoft.com/office/drawing/2014/main" id="{E5640C5E-13C3-499F-92F4-4F4EF2CDC2F4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27" r:id="rId1"/>
    <p:sldLayoutId id="2147485328" r:id="rId2"/>
    <p:sldLayoutId id="2147485329" r:id="rId3"/>
    <p:sldLayoutId id="2147485330" r:id="rId4"/>
    <p:sldLayoutId id="2147485331" r:id="rId5"/>
    <p:sldLayoutId id="2147485332" r:id="rId6"/>
    <p:sldLayoutId id="2147485333" r:id="rId7"/>
    <p:sldLayoutId id="2147485334" r:id="rId8"/>
    <p:sldLayoutId id="2147485335" r:id="rId9"/>
    <p:sldLayoutId id="2147485336" r:id="rId10"/>
    <p:sldLayoutId id="2147485337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>
            <a:extLst>
              <a:ext uri="{FF2B5EF4-FFF2-40B4-BE49-F238E27FC236}">
                <a16:creationId xmlns:a16="http://schemas.microsoft.com/office/drawing/2014/main" id="{96444F7C-8637-4AFF-93A3-9424EB83995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6147" name="Rectangle 1027">
            <a:extLst>
              <a:ext uri="{FF2B5EF4-FFF2-40B4-BE49-F238E27FC236}">
                <a16:creationId xmlns:a16="http://schemas.microsoft.com/office/drawing/2014/main" id="{67980B73-EE9A-4A9F-A849-418ED9E55ED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6E53ED3-032D-470A-BD44-ACED28E1934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6966DFEA-5D22-44B2-B53B-A1C2D1661E9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latin typeface="Garamond" pitchFamily="18" charset="0"/>
              </a:defRPr>
            </a:lvl1pPr>
          </a:lstStyle>
          <a:p>
            <a:pPr>
              <a:defRPr/>
            </a:pPr>
            <a:fld id="{F302963B-25EB-4E7C-B605-0E5AF7B707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150" name="Line 1032">
            <a:extLst>
              <a:ext uri="{FF2B5EF4-FFF2-40B4-BE49-F238E27FC236}">
                <a16:creationId xmlns:a16="http://schemas.microsoft.com/office/drawing/2014/main" id="{AC040637-2FFA-4304-8DA4-B9D72CA8F86F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1" name="Line 1033">
            <a:extLst>
              <a:ext uri="{FF2B5EF4-FFF2-40B4-BE49-F238E27FC236}">
                <a16:creationId xmlns:a16="http://schemas.microsoft.com/office/drawing/2014/main" id="{81FC570F-A149-4E1A-AA82-D217FBF1CBCE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6152" name="Picture 7" descr="safari.png">
            <a:extLst>
              <a:ext uri="{FF2B5EF4-FFF2-40B4-BE49-F238E27FC236}">
                <a16:creationId xmlns:a16="http://schemas.microsoft.com/office/drawing/2014/main" id="{6E2B3123-9827-4451-9178-8156A69DE56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38" r:id="rId1"/>
    <p:sldLayoutId id="2147485281" r:id="rId2"/>
    <p:sldLayoutId id="2147485282" r:id="rId3"/>
    <p:sldLayoutId id="2147485283" r:id="rId4"/>
    <p:sldLayoutId id="2147485284" r:id="rId5"/>
    <p:sldLayoutId id="2147485285" r:id="rId6"/>
    <p:sldLayoutId id="2147485286" r:id="rId7"/>
    <p:sldLayoutId id="2147485287" r:id="rId8"/>
    <p:sldLayoutId id="2147485288" r:id="rId9"/>
    <p:sldLayoutId id="2147485289" r:id="rId10"/>
    <p:sldLayoutId id="2147485290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>
            <a:extLst>
              <a:ext uri="{FF2B5EF4-FFF2-40B4-BE49-F238E27FC236}">
                <a16:creationId xmlns:a16="http://schemas.microsoft.com/office/drawing/2014/main" id="{7029A965-6F92-4DE5-A16C-05444315EC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7171" name="Rectangle 1027">
            <a:extLst>
              <a:ext uri="{FF2B5EF4-FFF2-40B4-BE49-F238E27FC236}">
                <a16:creationId xmlns:a16="http://schemas.microsoft.com/office/drawing/2014/main" id="{105198BF-99FE-4964-ACB3-C00D597694B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E005010D-8881-E842-9FB3-66D00624A68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8CB5A692-781F-D848-941D-83CEF499892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FE54C3F5-0C1E-4BDC-A0AC-E439EB1AD06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174" name="Line 1032">
            <a:extLst>
              <a:ext uri="{FF2B5EF4-FFF2-40B4-BE49-F238E27FC236}">
                <a16:creationId xmlns:a16="http://schemas.microsoft.com/office/drawing/2014/main" id="{E2BFC794-71A9-48BD-BA5A-18DA6BD5BBCD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5" name="Line 1033">
            <a:extLst>
              <a:ext uri="{FF2B5EF4-FFF2-40B4-BE49-F238E27FC236}">
                <a16:creationId xmlns:a16="http://schemas.microsoft.com/office/drawing/2014/main" id="{D2AC6302-A9F5-4B7F-906E-5FD18FEDC22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7176" name="Picture 7" descr="safari.png">
            <a:extLst>
              <a:ext uri="{FF2B5EF4-FFF2-40B4-BE49-F238E27FC236}">
                <a16:creationId xmlns:a16="http://schemas.microsoft.com/office/drawing/2014/main" id="{3935C3FA-A79C-4534-AEE8-B07400F5633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39" r:id="rId1"/>
    <p:sldLayoutId id="2147485291" r:id="rId2"/>
    <p:sldLayoutId id="2147485292" r:id="rId3"/>
    <p:sldLayoutId id="2147485293" r:id="rId4"/>
    <p:sldLayoutId id="2147485294" r:id="rId5"/>
    <p:sldLayoutId id="2147485295" r:id="rId6"/>
    <p:sldLayoutId id="2147485296" r:id="rId7"/>
    <p:sldLayoutId id="2147485297" r:id="rId8"/>
    <p:sldLayoutId id="2147485298" r:id="rId9"/>
    <p:sldLayoutId id="2147485299" r:id="rId10"/>
    <p:sldLayoutId id="2147485300" r:id="rId11"/>
    <p:sldLayoutId id="214748530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26">
            <a:extLst>
              <a:ext uri="{FF2B5EF4-FFF2-40B4-BE49-F238E27FC236}">
                <a16:creationId xmlns:a16="http://schemas.microsoft.com/office/drawing/2014/main" id="{EA7F96CD-2456-4B5B-B0C5-B6433E83029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8195" name="Rectangle 1027">
            <a:extLst>
              <a:ext uri="{FF2B5EF4-FFF2-40B4-BE49-F238E27FC236}">
                <a16:creationId xmlns:a16="http://schemas.microsoft.com/office/drawing/2014/main" id="{87FFF0CD-53E2-464E-B018-B5E90D10F1F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20F2A39-3FF8-496B-8D97-BF5A25536A4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0E071B09-EF95-467A-8D0F-FA93AF6FCA6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C851046-22F8-440A-A742-9129E284AD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198" name="Line 1032">
            <a:extLst>
              <a:ext uri="{FF2B5EF4-FFF2-40B4-BE49-F238E27FC236}">
                <a16:creationId xmlns:a16="http://schemas.microsoft.com/office/drawing/2014/main" id="{5243BCDF-D41C-4800-9DD8-3681926CD36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9" name="Line 1033">
            <a:extLst>
              <a:ext uri="{FF2B5EF4-FFF2-40B4-BE49-F238E27FC236}">
                <a16:creationId xmlns:a16="http://schemas.microsoft.com/office/drawing/2014/main" id="{F0999D6A-4004-4EAD-A74C-472128F0A30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8200" name="Picture 7" descr="safari.png">
            <a:extLst>
              <a:ext uri="{FF2B5EF4-FFF2-40B4-BE49-F238E27FC236}">
                <a16:creationId xmlns:a16="http://schemas.microsoft.com/office/drawing/2014/main" id="{02708E13-B542-42BC-B140-B5A5293BC14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40" r:id="rId1"/>
    <p:sldLayoutId id="2147485341" r:id="rId2"/>
    <p:sldLayoutId id="2147485342" r:id="rId3"/>
    <p:sldLayoutId id="2147485343" r:id="rId4"/>
    <p:sldLayoutId id="2147485344" r:id="rId5"/>
    <p:sldLayoutId id="2147485345" r:id="rId6"/>
    <p:sldLayoutId id="2147485346" r:id="rId7"/>
    <p:sldLayoutId id="2147485347" r:id="rId8"/>
    <p:sldLayoutId id="2147485348" r:id="rId9"/>
    <p:sldLayoutId id="2147485349" r:id="rId10"/>
    <p:sldLayoutId id="2147485350" r:id="rId11"/>
    <p:sldLayoutId id="214748535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26">
            <a:extLst>
              <a:ext uri="{FF2B5EF4-FFF2-40B4-BE49-F238E27FC236}">
                <a16:creationId xmlns:a16="http://schemas.microsoft.com/office/drawing/2014/main" id="{5237522D-A013-4C83-8858-E3061A80685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9219" name="Rectangle 1027">
            <a:extLst>
              <a:ext uri="{FF2B5EF4-FFF2-40B4-BE49-F238E27FC236}">
                <a16:creationId xmlns:a16="http://schemas.microsoft.com/office/drawing/2014/main" id="{2E1EA031-DE89-40FD-8D41-F24848FAF8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8BB64C7-BC04-0845-BB89-18968FA3BBF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E8E5E69A-B874-2D4E-B0E7-BFD5A274869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6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03CED0AF-882B-49C0-9CD0-A38ECCA8EB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222" name="Line 1032">
            <a:extLst>
              <a:ext uri="{FF2B5EF4-FFF2-40B4-BE49-F238E27FC236}">
                <a16:creationId xmlns:a16="http://schemas.microsoft.com/office/drawing/2014/main" id="{07879019-893F-4294-A9E1-515B7A9EDC0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3" name="Line 1033">
            <a:extLst>
              <a:ext uri="{FF2B5EF4-FFF2-40B4-BE49-F238E27FC236}">
                <a16:creationId xmlns:a16="http://schemas.microsoft.com/office/drawing/2014/main" id="{A64C619D-1877-4E76-ACF2-89217F88DE60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52" r:id="rId1"/>
    <p:sldLayoutId id="2147485353" r:id="rId2"/>
    <p:sldLayoutId id="2147485354" r:id="rId3"/>
    <p:sldLayoutId id="2147485355" r:id="rId4"/>
    <p:sldLayoutId id="2147485356" r:id="rId5"/>
    <p:sldLayoutId id="2147485357" r:id="rId6"/>
    <p:sldLayoutId id="2147485358" r:id="rId7"/>
    <p:sldLayoutId id="2147485359" r:id="rId8"/>
    <p:sldLayoutId id="2147485360" r:id="rId9"/>
    <p:sldLayoutId id="2147485361" r:id="rId10"/>
    <p:sldLayoutId id="2147485362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reference.digilentinc.com/learn/programmable-logic/tutorials/basys-3-getting-started/start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2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store.digilentinc.com/basys-3-artix-7-fpga-trainer-board-recommended-for-introductory-users/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4">
            <a:extLst>
              <a:ext uri="{FF2B5EF4-FFF2-40B4-BE49-F238E27FC236}">
                <a16:creationId xmlns:a16="http://schemas.microsoft.com/office/drawing/2014/main" id="{AD3C135E-83CF-47B9-8E90-1C1D4EAAA9B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34963" y="641350"/>
            <a:ext cx="8428037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400" b="1" dirty="0">
                <a:ea typeface="ＭＳ Ｐゴシック" panose="020B0600070205080204" pitchFamily="34" charset="-128"/>
              </a:rPr>
              <a:t>Digital Design &amp; Computer Arch.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Lab 2 Supplement:</a:t>
            </a:r>
            <a:b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sz="4000" dirty="0">
                <a:solidFill>
                  <a:srgbClr val="FF0000"/>
                </a:solidFill>
              </a:rPr>
              <a:t>Mapping Your Circuit to an FPGA</a:t>
            </a:r>
            <a:endParaRPr lang="en-US" altLang="en-US" dirty="0">
              <a:solidFill>
                <a:srgbClr val="FF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73731" name="Rectangle 5">
            <a:extLst>
              <a:ext uri="{FF2B5EF4-FFF2-40B4-BE49-F238E27FC236}">
                <a16:creationId xmlns:a16="http://schemas.microsoft.com/office/drawing/2014/main" id="{9FF4A46F-B8D8-4198-9BB3-D890E56D44F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2020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6 March 2020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Design an Adder (2)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63537E-43B1-4FFB-97D8-3AD6A3AC0F2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44305" y="1025302"/>
            <a:ext cx="8579190" cy="5138174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altLang="en-US" sz="22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Design a 4-bit adder:</a:t>
            </a:r>
          </a:p>
          <a:p>
            <a:pPr lvl="1">
              <a:lnSpc>
                <a:spcPct val="130000"/>
              </a:lnSpc>
            </a:pPr>
            <a:r>
              <a:rPr lang="en-US" altLang="en-US" sz="2000" dirty="0">
                <a:ea typeface="ＭＳ Ｐゴシック" panose="020B0600070205080204" pitchFamily="34" charset="-128"/>
              </a:rPr>
              <a:t>Receives two 1-bit numbers A and B and a</a:t>
            </a:r>
            <a:r>
              <a:rPr lang="en-US" altLang="en-US" sz="2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000" dirty="0">
                <a:ea typeface="ＭＳ Ｐゴシック" panose="020B0600070205080204" pitchFamily="34" charset="-128"/>
              </a:rPr>
              <a:t>1-bit input carry (</a:t>
            </a:r>
            <a:r>
              <a:rPr lang="en-US" altLang="en-US" sz="2000" dirty="0" err="1">
                <a:ea typeface="ＭＳ Ｐゴシック" panose="020B0600070205080204" pitchFamily="34" charset="-128"/>
              </a:rPr>
              <a:t>C</a:t>
            </a:r>
            <a:r>
              <a:rPr lang="en-US" altLang="en-US" sz="2000" baseline="-25000" dirty="0" err="1">
                <a:ea typeface="ＭＳ Ｐゴシック" panose="020B0600070205080204" pitchFamily="34" charset="-128"/>
              </a:rPr>
              <a:t>in</a:t>
            </a:r>
            <a:r>
              <a:rPr lang="en-US" altLang="en-US" sz="2000" dirty="0">
                <a:ea typeface="ＭＳ Ｐゴシック" panose="020B0600070205080204" pitchFamily="34" charset="-128"/>
              </a:rPr>
              <a:t>)</a:t>
            </a:r>
          </a:p>
          <a:p>
            <a:pPr lvl="1">
              <a:lnSpc>
                <a:spcPct val="130000"/>
              </a:lnSpc>
            </a:pPr>
            <a:r>
              <a:rPr lang="en-US" altLang="en-US" sz="2000" dirty="0">
                <a:ea typeface="ＭＳ Ｐゴシック" panose="020B0600070205080204" pitchFamily="34" charset="-128"/>
              </a:rPr>
              <a:t>Returns outputs S and C as sum and carry of the operation, respectively.</a:t>
            </a:r>
          </a:p>
          <a:p>
            <a:pPr>
              <a:lnSpc>
                <a:spcPct val="130000"/>
              </a:lnSpc>
            </a:pPr>
            <a:r>
              <a:rPr lang="en-US" altLang="en-US" sz="2000" dirty="0">
                <a:ea typeface="ＭＳ Ｐゴシック" panose="020B0600070205080204" pitchFamily="34" charset="-128"/>
              </a:rPr>
              <a:t>Example: A = 1110, B =0001, </a:t>
            </a:r>
            <a:r>
              <a:rPr lang="en-US" altLang="en-US" sz="2000" dirty="0" err="1">
                <a:ea typeface="ＭＳ Ｐゴシック" panose="020B0600070205080204" pitchFamily="34" charset="-128"/>
              </a:rPr>
              <a:t>C</a:t>
            </a:r>
            <a:r>
              <a:rPr lang="en-US" altLang="en-US" sz="2000" baseline="-25000" dirty="0" err="1">
                <a:ea typeface="ＭＳ Ｐゴシック" panose="020B0600070205080204" pitchFamily="34" charset="-128"/>
              </a:rPr>
              <a:t>in</a:t>
            </a:r>
            <a:r>
              <a:rPr lang="en-US" altLang="en-US" sz="2000" dirty="0">
                <a:ea typeface="ＭＳ Ｐゴシック" panose="020B0600070205080204" pitchFamily="34" charset="-128"/>
              </a:rPr>
              <a:t>=1</a:t>
            </a:r>
          </a:p>
          <a:p>
            <a:pPr lvl="1">
              <a:lnSpc>
                <a:spcPct val="130000"/>
              </a:lnSpc>
            </a:pPr>
            <a:r>
              <a:rPr lang="en-US" altLang="en-US" sz="1800" dirty="0">
                <a:ea typeface="ＭＳ Ｐゴシック" panose="020B0600070205080204" pitchFamily="34" charset="-128"/>
              </a:rPr>
              <a:t>S = 0000</a:t>
            </a:r>
          </a:p>
          <a:p>
            <a:pPr lvl="1">
              <a:lnSpc>
                <a:spcPct val="130000"/>
              </a:lnSpc>
            </a:pPr>
            <a:r>
              <a:rPr lang="en-US" altLang="en-US" sz="1800" dirty="0">
                <a:ea typeface="ＭＳ Ｐゴシック" panose="020B0600070205080204" pitchFamily="34" charset="-128"/>
              </a:rPr>
              <a:t>C = 1</a:t>
            </a:r>
          </a:p>
          <a:p>
            <a:pPr marL="344487" lvl="1" indent="0">
              <a:lnSpc>
                <a:spcPct val="130000"/>
              </a:lnSpc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pPr marL="344487" lvl="1" indent="0">
              <a:lnSpc>
                <a:spcPct val="130000"/>
              </a:lnSpc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pPr marL="344487" lvl="1" indent="0">
              <a:lnSpc>
                <a:spcPct val="130000"/>
              </a:lnSpc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pPr>
              <a:lnSpc>
                <a:spcPct val="130000"/>
              </a:lnSpc>
            </a:pPr>
            <a:r>
              <a:rPr lang="en-US" altLang="en-US" sz="2200" dirty="0">
                <a:solidFill>
                  <a:srgbClr val="00B050"/>
                </a:solidFill>
                <a:ea typeface="ＭＳ Ｐゴシック" panose="020B0600070205080204" pitchFamily="34" charset="-128"/>
              </a:rPr>
              <a:t>Hint: </a:t>
            </a:r>
            <a:r>
              <a:rPr lang="en-US" altLang="en-US" sz="2200" dirty="0">
                <a:ea typeface="ＭＳ Ｐゴシック" panose="020B0600070205080204" pitchFamily="34" charset="-128"/>
              </a:rPr>
              <a:t>Use four full-adders to design a 4-bit adder.</a:t>
            </a: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10</a:t>
            </a:fld>
            <a:endParaRPr lang="en-US" altLang="en-US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F1BAEA57-E4A2-4355-A697-D1453B5E15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3577456"/>
            <a:ext cx="6036890" cy="1963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365256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Design an Adder (Overview)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63537E-43B1-4FFB-97D8-3AD6A3AC0F2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27752" y="1524000"/>
            <a:ext cx="8888497" cy="3622898"/>
          </a:xfrm>
        </p:spPr>
        <p:txBody>
          <a:bodyPr anchor="ctr" anchorCtr="1"/>
          <a:lstStyle/>
          <a:p>
            <a:pPr marL="457200" indent="-277200">
              <a:lnSpc>
                <a:spcPct val="150000"/>
              </a:lnSpc>
              <a:spcBef>
                <a:spcPts val="800"/>
              </a:spcBef>
              <a:buSzPct val="100000"/>
              <a:buFont typeface="+mj-lt"/>
              <a:buAutoNum type="arabicPeriod"/>
            </a:pPr>
            <a:r>
              <a:rPr lang="en-US" altLang="en-US" sz="2100" dirty="0">
                <a:ea typeface="ＭＳ Ｐゴシック" panose="020B0600070205080204" pitchFamily="34" charset="-128"/>
              </a:rPr>
              <a:t>You will use </a:t>
            </a:r>
            <a:r>
              <a:rPr lang="en-US" altLang="en-US" sz="21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truth tables </a:t>
            </a:r>
            <a:r>
              <a:rPr lang="en-US" altLang="en-US" sz="2100" dirty="0">
                <a:ea typeface="ＭＳ Ｐゴシック" panose="020B0600070205080204" pitchFamily="34" charset="-128"/>
              </a:rPr>
              <a:t>to derive the </a:t>
            </a:r>
            <a:r>
              <a:rPr lang="en-US" altLang="en-US" sz="21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Boolean equation </a:t>
            </a:r>
            <a:r>
              <a:rPr lang="en-US" altLang="en-US" sz="2100" dirty="0">
                <a:ea typeface="ＭＳ Ｐゴシック" panose="020B0600070205080204" pitchFamily="34" charset="-128"/>
              </a:rPr>
              <a:t>of the adder.</a:t>
            </a:r>
          </a:p>
          <a:p>
            <a:pPr marL="457200" indent="-277200">
              <a:lnSpc>
                <a:spcPct val="200000"/>
              </a:lnSpc>
              <a:spcBef>
                <a:spcPts val="800"/>
              </a:spcBef>
              <a:buSzPct val="100000"/>
              <a:buFont typeface="+mj-lt"/>
              <a:buAutoNum type="arabicPeriod"/>
            </a:pPr>
            <a:r>
              <a:rPr lang="en-US" altLang="en-US" sz="2100" dirty="0">
                <a:ea typeface="ＭＳ Ｐゴシック" panose="020B0600070205080204" pitchFamily="34" charset="-128"/>
              </a:rPr>
              <a:t>You will design the </a:t>
            </a:r>
            <a:r>
              <a:rPr lang="en-US" altLang="en-US" sz="21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schematic of the circuit </a:t>
            </a:r>
            <a:r>
              <a:rPr lang="en-US" altLang="en-US" sz="2100" dirty="0">
                <a:ea typeface="ＭＳ Ｐゴシック" panose="020B0600070205080204" pitchFamily="34" charset="-128"/>
              </a:rPr>
              <a:t>using logic gates.</a:t>
            </a:r>
          </a:p>
          <a:p>
            <a:pPr marL="457200" indent="-277200">
              <a:lnSpc>
                <a:spcPct val="200000"/>
              </a:lnSpc>
              <a:spcBef>
                <a:spcPts val="800"/>
              </a:spcBef>
              <a:buSzPct val="100000"/>
              <a:buFont typeface="+mj-lt"/>
              <a:buAutoNum type="arabicPeriod"/>
            </a:pPr>
            <a:r>
              <a:rPr lang="en-US" altLang="en-US" sz="2100" dirty="0">
                <a:ea typeface="ＭＳ Ｐゴシック" panose="020B0600070205080204" pitchFamily="34" charset="-128"/>
              </a:rPr>
              <a:t>You will use </a:t>
            </a:r>
            <a:r>
              <a:rPr lang="en-US" altLang="en-US" sz="2100" dirty="0" err="1">
                <a:ea typeface="ＭＳ Ｐゴシック" panose="020B0600070205080204" pitchFamily="34" charset="-128"/>
              </a:rPr>
              <a:t>Vivado</a:t>
            </a:r>
            <a:r>
              <a:rPr lang="en-US" altLang="en-US" sz="2100" dirty="0">
                <a:ea typeface="ＭＳ Ｐゴシック" panose="020B0600070205080204" pitchFamily="34" charset="-128"/>
              </a:rPr>
              <a:t> to write your design in </a:t>
            </a:r>
            <a:r>
              <a:rPr lang="en-US" altLang="en-US" sz="2100" dirty="0">
                <a:solidFill>
                  <a:srgbClr val="00B050"/>
                </a:solidFill>
                <a:ea typeface="ＭＳ Ｐゴシック" panose="020B0600070205080204" pitchFamily="34" charset="-128"/>
              </a:rPr>
              <a:t>Verilog.</a:t>
            </a:r>
          </a:p>
          <a:p>
            <a:pPr marL="457200" indent="-277200">
              <a:lnSpc>
                <a:spcPct val="200000"/>
              </a:lnSpc>
              <a:spcBef>
                <a:spcPts val="800"/>
              </a:spcBef>
              <a:buSzPct val="100000"/>
              <a:buFont typeface="+mj-lt"/>
              <a:buAutoNum type="arabicPeriod"/>
            </a:pPr>
            <a:r>
              <a:rPr lang="en-US" altLang="en-US" sz="2100" dirty="0">
                <a:ea typeface="ＭＳ Ｐゴシック" panose="020B0600070205080204" pitchFamily="34" charset="-128"/>
              </a:rPr>
              <a:t>You will use </a:t>
            </a:r>
            <a:r>
              <a:rPr lang="en-US" altLang="en-US" sz="2100" dirty="0" err="1">
                <a:ea typeface="ＭＳ Ｐゴシック" panose="020B0600070205080204" pitchFamily="34" charset="-128"/>
              </a:rPr>
              <a:t>Vivado</a:t>
            </a:r>
            <a:r>
              <a:rPr lang="en-US" altLang="en-US" sz="2100" dirty="0">
                <a:ea typeface="ＭＳ Ｐゴシック" panose="020B0600070205080204" pitchFamily="34" charset="-128"/>
              </a:rPr>
              <a:t> to </a:t>
            </a:r>
            <a:r>
              <a:rPr lang="en-US" altLang="en-US" sz="21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program the FPGA.</a:t>
            </a:r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11</a:t>
            </a:fld>
            <a:endParaRPr lang="en-US" altLang="en-US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7610823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ea typeface="ＭＳ Ｐゴシック" panose="020B0600070205080204" pitchFamily="34" charset="-128"/>
              </a:rPr>
              <a:t>Vivado</a:t>
            </a:r>
            <a:r>
              <a:rPr lang="en-US" altLang="en-US" dirty="0">
                <a:ea typeface="ＭＳ Ｐゴシック" panose="020B0600070205080204" pitchFamily="34" charset="-128"/>
              </a:rPr>
              <a:t> Design Suite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63537E-43B1-4FFB-97D8-3AD6A3AC0F2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44304" y="1371600"/>
            <a:ext cx="8666333" cy="4038600"/>
          </a:xfrm>
        </p:spPr>
        <p:txBody>
          <a:bodyPr anchor="ctr" anchorCtr="1"/>
          <a:lstStyle/>
          <a:p>
            <a:pPr indent="-306900">
              <a:lnSpc>
                <a:spcPct val="200000"/>
              </a:lnSpc>
            </a:pPr>
            <a:r>
              <a:rPr lang="en-US" dirty="0"/>
              <a:t>We will use the </a:t>
            </a:r>
            <a:r>
              <a:rPr lang="en-US" dirty="0" err="1">
                <a:solidFill>
                  <a:srgbClr val="0000FF"/>
                </a:solidFill>
              </a:rPr>
              <a:t>Vivado</a:t>
            </a:r>
            <a:r>
              <a:rPr lang="en-US" dirty="0">
                <a:solidFill>
                  <a:srgbClr val="0000FF"/>
                </a:solidFill>
              </a:rPr>
              <a:t> Design Suite</a:t>
            </a:r>
            <a:r>
              <a:rPr lang="en-US" dirty="0"/>
              <a:t> for FPGA programming. </a:t>
            </a:r>
          </a:p>
          <a:p>
            <a:pPr lvl="1">
              <a:lnSpc>
                <a:spcPct val="200000"/>
              </a:lnSpc>
            </a:pPr>
            <a:r>
              <a:rPr lang="en-US" sz="1800" dirty="0" err="1"/>
              <a:t>Vivado</a:t>
            </a:r>
            <a:r>
              <a:rPr lang="en-US" sz="1800" dirty="0"/>
              <a:t> is installed in the computers in the lab rooms.</a:t>
            </a:r>
          </a:p>
          <a:p>
            <a:pPr lvl="1">
              <a:lnSpc>
                <a:spcPct val="200000"/>
              </a:lnSpc>
            </a:pPr>
            <a:r>
              <a:rPr lang="en-US" sz="1800" dirty="0"/>
              <a:t>If you wish to use your own computer, you can follow these instructions:</a:t>
            </a:r>
          </a:p>
          <a:p>
            <a:pPr marL="0" lvl="1" indent="0" algn="ctr">
              <a:lnSpc>
                <a:spcPct val="200000"/>
              </a:lnSpc>
              <a:spcBef>
                <a:spcPts val="0"/>
              </a:spcBef>
              <a:buNone/>
            </a:pPr>
            <a:r>
              <a:rPr lang="en-US" sz="1400" dirty="0">
                <a:hlinkClick r:id="rId2" tooltip="https://reference.digilentinc.com/learn/programmable-logic/tutorials/basys-3-getting-started/start"/>
              </a:rPr>
              <a:t>https://reference.digilentinc.com/learn/programmable-logic/tutorials/basys-3-getting-started/start</a:t>
            </a:r>
            <a:endParaRPr lang="en-US" sz="1400" dirty="0"/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12</a:t>
            </a:fld>
            <a:endParaRPr lang="en-US" altLang="en-US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802054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884C4D2-BDDB-4D95-ABCE-83F2DFEC20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34200" y="6324600"/>
            <a:ext cx="2133600" cy="457200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23CB3CC-44AF-45E9-A8AD-374D2E83ECD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Verilog</a:t>
            </a:r>
          </a:p>
        </p:txBody>
      </p:sp>
    </p:spTree>
    <p:extLst>
      <p:ext uri="{BB962C8B-B14F-4D97-AF65-F5344CB8AC3E}">
        <p14:creationId xmlns:p14="http://schemas.microsoft.com/office/powerpoint/2010/main" val="1446395119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Defining a Module in Verilog</a:t>
            </a:r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</a:t>
            </a:r>
            <a:r>
              <a:rPr lang="en-US" dirty="0">
                <a:solidFill>
                  <a:srgbClr val="00B050"/>
                </a:solidFill>
              </a:rPr>
              <a:t>module</a:t>
            </a:r>
            <a:r>
              <a:rPr lang="en-US" dirty="0"/>
              <a:t> is the main building block in Verilog.</a:t>
            </a:r>
          </a:p>
          <a:p>
            <a:endParaRPr lang="en-US" dirty="0"/>
          </a:p>
          <a:p>
            <a:r>
              <a:rPr lang="en-US" dirty="0"/>
              <a:t>We first need to define:</a:t>
            </a:r>
          </a:p>
          <a:p>
            <a:pPr lvl="1"/>
            <a:r>
              <a:rPr lang="en-US" dirty="0">
                <a:solidFill>
                  <a:srgbClr val="0000FF"/>
                </a:solidFill>
              </a:rPr>
              <a:t>Name</a:t>
            </a:r>
            <a:r>
              <a:rPr lang="en-US" dirty="0"/>
              <a:t> of the module</a:t>
            </a:r>
          </a:p>
          <a:p>
            <a:pPr lvl="1"/>
            <a:r>
              <a:rPr lang="en-US" dirty="0">
                <a:solidFill>
                  <a:srgbClr val="0000FF"/>
                </a:solidFill>
              </a:rPr>
              <a:t>Directions</a:t>
            </a:r>
            <a:r>
              <a:rPr lang="en-US" dirty="0"/>
              <a:t> of its </a:t>
            </a:r>
            <a:r>
              <a:rPr lang="en-US" dirty="0">
                <a:solidFill>
                  <a:srgbClr val="0000FF"/>
                </a:solidFill>
              </a:rPr>
              <a:t>ports</a:t>
            </a:r>
            <a:r>
              <a:rPr lang="en-US" dirty="0"/>
              <a:t> (e.g., </a:t>
            </a:r>
            <a:r>
              <a:rPr lang="en-US" dirty="0">
                <a:solidFill>
                  <a:srgbClr val="C00000"/>
                </a:solidFill>
              </a:rPr>
              <a:t>input</a:t>
            </a:r>
            <a:r>
              <a:rPr lang="en-US" dirty="0"/>
              <a:t>, </a:t>
            </a:r>
            <a:r>
              <a:rPr lang="en-US" dirty="0">
                <a:solidFill>
                  <a:srgbClr val="C00000"/>
                </a:solidFill>
              </a:rPr>
              <a:t>output</a:t>
            </a:r>
            <a:r>
              <a:rPr lang="en-US" dirty="0"/>
              <a:t>)</a:t>
            </a:r>
          </a:p>
          <a:p>
            <a:pPr lvl="1"/>
            <a:r>
              <a:rPr lang="en-US" dirty="0">
                <a:solidFill>
                  <a:srgbClr val="0000FF"/>
                </a:solidFill>
              </a:rPr>
              <a:t>Names</a:t>
            </a:r>
            <a:r>
              <a:rPr lang="en-US" dirty="0"/>
              <a:t> of its </a:t>
            </a:r>
            <a:r>
              <a:rPr lang="en-US" dirty="0">
                <a:solidFill>
                  <a:srgbClr val="0000FF"/>
                </a:solidFill>
              </a:rPr>
              <a:t>ports</a:t>
            </a:r>
          </a:p>
          <a:p>
            <a:r>
              <a:rPr lang="en-US" dirty="0"/>
              <a:t>Then:</a:t>
            </a:r>
          </a:p>
          <a:p>
            <a:pPr lvl="1"/>
            <a:r>
              <a:rPr lang="en-US" dirty="0"/>
              <a:t>Describe the </a:t>
            </a:r>
            <a:r>
              <a:rPr lang="en-US" dirty="0">
                <a:solidFill>
                  <a:srgbClr val="0000FF"/>
                </a:solidFill>
              </a:rPr>
              <a:t>functionality</a:t>
            </a:r>
            <a:r>
              <a:rPr lang="en-US" dirty="0"/>
              <a:t> of the module.</a:t>
            </a:r>
          </a:p>
        </p:txBody>
      </p:sp>
      <p:graphicFrame>
        <p:nvGraphicFramePr>
          <p:cNvPr id="31750" name="Object 2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981200" y="4591050"/>
          <a:ext cx="5191125" cy="158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2" name="VISIO" r:id="rId4" imgW="1287780" imgH="490728" progId="Visio.Drawing.6">
                  <p:embed/>
                </p:oleObj>
              </mc:Choice>
              <mc:Fallback>
                <p:oleObj name="VISIO" r:id="rId4" imgW="1287780" imgH="490728" progId="Visio.Drawing.6">
                  <p:embed/>
                  <p:pic>
                    <p:nvPicPr>
                      <p:cNvPr id="3175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4591050"/>
                        <a:ext cx="5191125" cy="1581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A50692DB-9A47-4792-B84F-66DED1099FF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xfrm>
            <a:off x="6946900" y="6373813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4852F37-0DB9-4B5B-ACE3-9C9B1F266E83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448DE9B-8141-4B0C-836A-9693C15C17FD}"/>
              </a:ext>
            </a:extLst>
          </p:cNvPr>
          <p:cNvCxnSpPr>
            <a:cxnSpLocks/>
          </p:cNvCxnSpPr>
          <p:nvPr/>
        </p:nvCxnSpPr>
        <p:spPr>
          <a:xfrm>
            <a:off x="2667000" y="5019040"/>
            <a:ext cx="533400" cy="0"/>
          </a:xfrm>
          <a:prstGeom prst="straightConnector1">
            <a:avLst/>
          </a:prstGeom>
          <a:ln w="38100"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F0BB23E-2C07-4F52-919B-8408761F777F}"/>
              </a:ext>
            </a:extLst>
          </p:cNvPr>
          <p:cNvCxnSpPr>
            <a:cxnSpLocks/>
          </p:cNvCxnSpPr>
          <p:nvPr/>
        </p:nvCxnSpPr>
        <p:spPr>
          <a:xfrm>
            <a:off x="2667000" y="5381625"/>
            <a:ext cx="533400" cy="0"/>
          </a:xfrm>
          <a:prstGeom prst="straightConnector1">
            <a:avLst/>
          </a:prstGeom>
          <a:ln w="38100"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C39E29A-FC4C-4147-AF7B-FE598AA76AA1}"/>
              </a:ext>
            </a:extLst>
          </p:cNvPr>
          <p:cNvCxnSpPr>
            <a:cxnSpLocks/>
          </p:cNvCxnSpPr>
          <p:nvPr/>
        </p:nvCxnSpPr>
        <p:spPr>
          <a:xfrm>
            <a:off x="2674620" y="5755640"/>
            <a:ext cx="533400" cy="0"/>
          </a:xfrm>
          <a:prstGeom prst="straightConnector1">
            <a:avLst/>
          </a:prstGeom>
          <a:ln w="38100"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79E893C-70B1-4A0B-BE33-EE1276F3EBB9}"/>
              </a:ext>
            </a:extLst>
          </p:cNvPr>
          <p:cNvCxnSpPr>
            <a:cxnSpLocks/>
          </p:cNvCxnSpPr>
          <p:nvPr/>
        </p:nvCxnSpPr>
        <p:spPr>
          <a:xfrm>
            <a:off x="6019800" y="5386705"/>
            <a:ext cx="533400" cy="0"/>
          </a:xfrm>
          <a:prstGeom prst="straightConnector1">
            <a:avLst/>
          </a:prstGeom>
          <a:ln w="38100"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239DDC7A-4544-42E8-9B31-FC9E103EC85A}"/>
              </a:ext>
            </a:extLst>
          </p:cNvPr>
          <p:cNvSpPr txBox="1"/>
          <p:nvPr/>
        </p:nvSpPr>
        <p:spPr>
          <a:xfrm>
            <a:off x="2205037" y="598416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inputs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838B62-5D0D-4C95-B3EC-CD920954BADD}"/>
              </a:ext>
            </a:extLst>
          </p:cNvPr>
          <p:cNvSpPr txBox="1"/>
          <p:nvPr/>
        </p:nvSpPr>
        <p:spPr>
          <a:xfrm>
            <a:off x="5872163" y="598416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output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B94E186-6A92-472C-BB05-34BE4A882630}"/>
              </a:ext>
            </a:extLst>
          </p:cNvPr>
          <p:cNvSpPr/>
          <p:nvPr/>
        </p:nvSpPr>
        <p:spPr>
          <a:xfrm>
            <a:off x="2659380" y="4887992"/>
            <a:ext cx="533400" cy="1066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A7C072C-EE48-4F05-8189-AA57B05B92B8}"/>
              </a:ext>
            </a:extLst>
          </p:cNvPr>
          <p:cNvSpPr/>
          <p:nvPr/>
        </p:nvSpPr>
        <p:spPr>
          <a:xfrm>
            <a:off x="6553200" y="4887992"/>
            <a:ext cx="533400" cy="1066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6079284-5F38-4AAF-B32C-E51529F8D408}"/>
              </a:ext>
            </a:extLst>
          </p:cNvPr>
          <p:cNvSpPr/>
          <p:nvPr/>
        </p:nvSpPr>
        <p:spPr>
          <a:xfrm>
            <a:off x="2087880" y="4887992"/>
            <a:ext cx="533400" cy="1066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94074A9-9D18-413B-873D-C1401835AFDD}"/>
              </a:ext>
            </a:extLst>
          </p:cNvPr>
          <p:cNvSpPr/>
          <p:nvPr/>
        </p:nvSpPr>
        <p:spPr>
          <a:xfrm>
            <a:off x="6019800" y="4887992"/>
            <a:ext cx="533400" cy="1066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9DC19DA-2E55-4B9B-AF97-87445CCD4F4C}"/>
              </a:ext>
            </a:extLst>
          </p:cNvPr>
          <p:cNvSpPr/>
          <p:nvPr/>
        </p:nvSpPr>
        <p:spPr>
          <a:xfrm>
            <a:off x="3583623" y="4848225"/>
            <a:ext cx="1981200" cy="1066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example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D354E56-D5FD-422D-84DF-848CD72CD5D2}"/>
              </a:ext>
            </a:extLst>
          </p:cNvPr>
          <p:cNvSpPr/>
          <p:nvPr/>
        </p:nvSpPr>
        <p:spPr>
          <a:xfrm>
            <a:off x="3618792" y="4886325"/>
            <a:ext cx="1981200" cy="1066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61411993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Implementing a Module in Verilog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976437" y="1243048"/>
          <a:ext cx="5191125" cy="158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6" name="Visio" r:id="rId4" imgW="1287780" imgH="490728" progId="Visio.Drawing.11">
                  <p:embed/>
                </p:oleObj>
              </mc:Choice>
              <mc:Fallback>
                <p:oleObj name="Visio" r:id="rId4" imgW="1287780" imgH="490728" progId="Visio.Drawing.11">
                  <p:embed/>
                  <p:pic>
                    <p:nvPicPr>
                      <p:cNvPr id="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6437" y="1243048"/>
                        <a:ext cx="5191125" cy="1581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28B11207-E3A1-47BF-BCB7-45651F03044C}"/>
              </a:ext>
            </a:extLst>
          </p:cNvPr>
          <p:cNvSpPr>
            <a:spLocks noGrp="1"/>
          </p:cNvSpPr>
          <p:nvPr/>
        </p:nvSpPr>
        <p:spPr bwMode="auto">
          <a:xfrm>
            <a:off x="626356" y="3733800"/>
            <a:ext cx="6667500" cy="2524124"/>
          </a:xfrm>
          <a:prstGeom prst="rect">
            <a:avLst/>
          </a:prstGeom>
          <a:solidFill>
            <a:srgbClr val="F6F5BD"/>
          </a:solidFill>
          <a:ln w="9525">
            <a:solidFill>
              <a:schemeClr val="accent4">
                <a:lumMod val="25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1">
                  <a:lumMod val="75000"/>
                  <a:lumOff val="25000"/>
                </a:schemeClr>
              </a:buClr>
              <a:buSzPct val="60000"/>
              <a:buFont typeface="Wingdings 2" pitchFamily="18" charset="2"/>
              <a:buNone/>
              <a:defRPr sz="1600" b="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1pPr>
            <a:lvl2pPr marL="457200" indent="0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accent1">
                  <a:lumMod val="75000"/>
                  <a:lumOff val="25000"/>
                </a:schemeClr>
              </a:buClr>
              <a:buSzPct val="110000"/>
              <a:buFont typeface="Wingdings" pitchFamily="2" charset="2"/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2pPr>
            <a:lvl3pPr marL="914400" indent="0" algn="l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module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example (a, b, c, y);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	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input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a;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	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input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b;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	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input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c;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	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output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y;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// here comes the circuit description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endmodule</a:t>
            </a: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endParaRPr kumimoji="0" lang="de-CH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2398A411-5068-4416-AE6F-A20F4E25EF1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xfrm>
            <a:off x="6946900" y="6373813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4852F37-0DB9-4B5B-ACE3-9C9B1F266E83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" name="Line">
            <a:extLst>
              <a:ext uri="{FF2B5EF4-FFF2-40B4-BE49-F238E27FC236}">
                <a16:creationId xmlns:a16="http://schemas.microsoft.com/office/drawing/2014/main" id="{E4AC8878-3AEC-49BF-BC2E-CFED53DF5410}"/>
              </a:ext>
            </a:extLst>
          </p:cNvPr>
          <p:cNvSpPr/>
          <p:nvPr/>
        </p:nvSpPr>
        <p:spPr>
          <a:xfrm flipH="1" flipV="1">
            <a:off x="7293855" y="3779836"/>
            <a:ext cx="419100" cy="949326"/>
          </a:xfrm>
          <a:prstGeom prst="line">
            <a:avLst/>
          </a:prstGeom>
          <a:ln w="57150">
            <a:solidFill>
              <a:srgbClr val="C00000"/>
            </a:solidFill>
            <a:tailEnd type="stealth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Line">
            <a:extLst>
              <a:ext uri="{FF2B5EF4-FFF2-40B4-BE49-F238E27FC236}">
                <a16:creationId xmlns:a16="http://schemas.microsoft.com/office/drawing/2014/main" id="{A3B85B2F-7F56-4F4A-AA00-3C68D460C2FF}"/>
              </a:ext>
            </a:extLst>
          </p:cNvPr>
          <p:cNvSpPr/>
          <p:nvPr/>
        </p:nvSpPr>
        <p:spPr>
          <a:xfrm flipH="1">
            <a:off x="7341480" y="5262561"/>
            <a:ext cx="438358" cy="949326"/>
          </a:xfrm>
          <a:prstGeom prst="line">
            <a:avLst/>
          </a:prstGeom>
          <a:ln w="57150">
            <a:solidFill>
              <a:srgbClr val="C00000"/>
            </a:solidFill>
            <a:tailEnd type="stealth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1" name="Line">
            <a:extLst>
              <a:ext uri="{FF2B5EF4-FFF2-40B4-BE49-F238E27FC236}">
                <a16:creationId xmlns:a16="http://schemas.microsoft.com/office/drawing/2014/main" id="{F4A41BD0-FE12-4672-A442-0CCA6A5406F9}"/>
              </a:ext>
            </a:extLst>
          </p:cNvPr>
          <p:cNvSpPr/>
          <p:nvPr/>
        </p:nvSpPr>
        <p:spPr>
          <a:xfrm flipV="1">
            <a:off x="3369555" y="3605494"/>
            <a:ext cx="1779588" cy="174341"/>
          </a:xfrm>
          <a:prstGeom prst="line">
            <a:avLst/>
          </a:prstGeom>
          <a:ln w="57150">
            <a:solidFill>
              <a:srgbClr val="C00000"/>
            </a:solidFill>
            <a:headEnd type="triangle" w="med" len="med"/>
            <a:tailEnd type="none" w="med" len="med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4" name="module ports (inputs and outputs)">
            <a:extLst>
              <a:ext uri="{FF2B5EF4-FFF2-40B4-BE49-F238E27FC236}">
                <a16:creationId xmlns:a16="http://schemas.microsoft.com/office/drawing/2014/main" id="{FF60EB4C-F899-4292-BAF2-F4E86AB3A983}"/>
              </a:ext>
            </a:extLst>
          </p:cNvPr>
          <p:cNvSpPr txBox="1"/>
          <p:nvPr/>
        </p:nvSpPr>
        <p:spPr>
          <a:xfrm>
            <a:off x="4655266" y="3135120"/>
            <a:ext cx="2400301" cy="482601"/>
          </a:xfrm>
          <a:prstGeom prst="rect">
            <a:avLst/>
          </a:prstGeom>
          <a:solidFill>
            <a:srgbClr val="EBEBEB"/>
          </a:solidFill>
          <a:ln w="12700">
            <a:solidFill>
              <a:srgbClr val="000000"/>
            </a:solidFill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2700" tIns="12700" rIns="12700" bIns="12700" anchor="ctr">
            <a:spAutoFit/>
          </a:bodyPr>
          <a:lstStyle>
            <a:lvl1pPr marL="39686" marR="39686" algn="ctr" defTabSz="914400">
              <a:lnSpc>
                <a:spcPct val="90000"/>
              </a:lnSpc>
              <a:buClr>
                <a:srgbClr val="062B6B"/>
              </a:buClr>
              <a:buFont typeface="Arial"/>
              <a:defRPr sz="16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P</a:t>
            </a:r>
            <a:r>
              <a:rPr kumimoji="0" sz="16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ort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list</a:t>
            </a:r>
            <a:r>
              <a:rPr kumimoji="0" sz="16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</a:t>
            </a: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Arial"/>
              <a:cs typeface="Arial"/>
              <a:sym typeface="Arial"/>
            </a:endParaRPr>
          </a:p>
          <a:p>
            <a:pPr marL="39686" marR="39686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16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(inputs and outputs)</a:t>
            </a:r>
          </a:p>
        </p:txBody>
      </p:sp>
      <p:sp>
        <p:nvSpPr>
          <p:cNvPr id="17" name="Line">
            <a:extLst>
              <a:ext uri="{FF2B5EF4-FFF2-40B4-BE49-F238E27FC236}">
                <a16:creationId xmlns:a16="http://schemas.microsoft.com/office/drawing/2014/main" id="{A005BDDF-22ED-4C83-8C53-E108C478B617}"/>
              </a:ext>
            </a:extLst>
          </p:cNvPr>
          <p:cNvSpPr/>
          <p:nvPr/>
        </p:nvSpPr>
        <p:spPr>
          <a:xfrm>
            <a:off x="2628039" y="4419603"/>
            <a:ext cx="2664133" cy="3327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992" extrusionOk="0">
                <a:moveTo>
                  <a:pt x="21600" y="0"/>
                </a:moveTo>
                <a:cubicBezTo>
                  <a:pt x="21600" y="0"/>
                  <a:pt x="15902" y="21600"/>
                  <a:pt x="8391" y="19896"/>
                </a:cubicBezTo>
                <a:cubicBezTo>
                  <a:pt x="881" y="18193"/>
                  <a:pt x="0" y="4893"/>
                  <a:pt x="0" y="4893"/>
                </a:cubicBezTo>
              </a:path>
            </a:pathLst>
          </a:custGeom>
          <a:ln w="57150">
            <a:solidFill>
              <a:srgbClr val="C00000"/>
            </a:solidFill>
            <a:tailEnd type="stealth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" name="ports have a declared type">
            <a:extLst>
              <a:ext uri="{FF2B5EF4-FFF2-40B4-BE49-F238E27FC236}">
                <a16:creationId xmlns:a16="http://schemas.microsoft.com/office/drawing/2014/main" id="{BB9BDAA5-B5BF-45BF-A768-95105E71B7C2}"/>
              </a:ext>
            </a:extLst>
          </p:cNvPr>
          <p:cNvSpPr txBox="1"/>
          <p:nvPr/>
        </p:nvSpPr>
        <p:spPr>
          <a:xfrm>
            <a:off x="4842492" y="3905184"/>
            <a:ext cx="1790701" cy="482601"/>
          </a:xfrm>
          <a:prstGeom prst="rect">
            <a:avLst/>
          </a:prstGeom>
          <a:solidFill>
            <a:srgbClr val="EBEBEB"/>
          </a:solidFill>
          <a:ln w="12700">
            <a:solidFill>
              <a:srgbClr val="000000"/>
            </a:solidFill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2700" tIns="12700" rIns="12700" bIns="12700" anchor="ctr">
            <a:spAutoFit/>
          </a:bodyPr>
          <a:lstStyle>
            <a:lvl1pPr marL="39686" marR="39686" algn="ctr" defTabSz="914400">
              <a:lnSpc>
                <a:spcPct val="90000"/>
              </a:lnSpc>
              <a:buClr>
                <a:srgbClr val="062B6B"/>
              </a:buClr>
              <a:buFont typeface="Arial"/>
              <a:defRPr sz="16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16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ports have a declared type</a:t>
            </a:r>
          </a:p>
        </p:txBody>
      </p:sp>
      <p:sp>
        <p:nvSpPr>
          <p:cNvPr id="19" name="a module definition">
            <a:extLst>
              <a:ext uri="{FF2B5EF4-FFF2-40B4-BE49-F238E27FC236}">
                <a16:creationId xmlns:a16="http://schemas.microsoft.com/office/drawing/2014/main" id="{2802236D-4BD6-4E36-930D-E0E5B925A406}"/>
              </a:ext>
            </a:extLst>
          </p:cNvPr>
          <p:cNvSpPr txBox="1"/>
          <p:nvPr/>
        </p:nvSpPr>
        <p:spPr>
          <a:xfrm>
            <a:off x="7520472" y="4754561"/>
            <a:ext cx="1295401" cy="482601"/>
          </a:xfrm>
          <a:prstGeom prst="rect">
            <a:avLst/>
          </a:prstGeom>
          <a:solidFill>
            <a:srgbClr val="EBEBEB"/>
          </a:solidFill>
          <a:ln w="12700">
            <a:solidFill>
              <a:srgbClr val="000000"/>
            </a:solidFill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2700" tIns="12700" rIns="12700" bIns="12700" anchor="ctr">
            <a:spAutoFit/>
          </a:bodyPr>
          <a:lstStyle>
            <a:lvl1pPr marL="39686" marR="39686" algn="ctr" defTabSz="914400">
              <a:lnSpc>
                <a:spcPct val="90000"/>
              </a:lnSpc>
              <a:buClr>
                <a:srgbClr val="062B6B"/>
              </a:buClr>
              <a:buFont typeface="Arial"/>
              <a:defRPr sz="16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16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a module definition</a:t>
            </a:r>
          </a:p>
        </p:txBody>
      </p:sp>
      <p:sp>
        <p:nvSpPr>
          <p:cNvPr id="10" name="Line">
            <a:extLst>
              <a:ext uri="{FF2B5EF4-FFF2-40B4-BE49-F238E27FC236}">
                <a16:creationId xmlns:a16="http://schemas.microsoft.com/office/drawing/2014/main" id="{8DE1224E-BD46-4AF9-9C7B-6DA448100492}"/>
              </a:ext>
            </a:extLst>
          </p:cNvPr>
          <p:cNvSpPr/>
          <p:nvPr/>
        </p:nvSpPr>
        <p:spPr>
          <a:xfrm flipH="1">
            <a:off x="1961858" y="3431157"/>
            <a:ext cx="798097" cy="348679"/>
          </a:xfrm>
          <a:prstGeom prst="line">
            <a:avLst/>
          </a:prstGeom>
          <a:ln w="57150">
            <a:solidFill>
              <a:srgbClr val="C00000"/>
            </a:solidFill>
            <a:tailEnd type="stealth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5" name="name of module">
            <a:extLst>
              <a:ext uri="{FF2B5EF4-FFF2-40B4-BE49-F238E27FC236}">
                <a16:creationId xmlns:a16="http://schemas.microsoft.com/office/drawing/2014/main" id="{369AEC1D-A89B-44DA-80E2-ACF638A3F011}"/>
              </a:ext>
            </a:extLst>
          </p:cNvPr>
          <p:cNvSpPr txBox="1"/>
          <p:nvPr/>
        </p:nvSpPr>
        <p:spPr>
          <a:xfrm>
            <a:off x="2759955" y="3116263"/>
            <a:ext cx="1193801" cy="482601"/>
          </a:xfrm>
          <a:prstGeom prst="rect">
            <a:avLst/>
          </a:prstGeom>
          <a:solidFill>
            <a:srgbClr val="EBEBEB"/>
          </a:solidFill>
          <a:ln w="12700">
            <a:solidFill>
              <a:srgbClr val="000000"/>
            </a:solidFill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2700" tIns="12700" rIns="12700" bIns="12700" anchor="ctr">
            <a:spAutoFit/>
          </a:bodyPr>
          <a:lstStyle>
            <a:lvl1pPr marL="39686" marR="39686" algn="ctr" defTabSz="914400">
              <a:lnSpc>
                <a:spcPct val="90000"/>
              </a:lnSpc>
              <a:buClr>
                <a:srgbClr val="062B6B"/>
              </a:buClr>
              <a:buFont typeface="Arial"/>
              <a:defRPr sz="16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16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name of module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C95C91C-30FA-48EC-87DC-DA7908DA8E0B}"/>
              </a:ext>
            </a:extLst>
          </p:cNvPr>
          <p:cNvSpPr/>
          <p:nvPr/>
        </p:nvSpPr>
        <p:spPr>
          <a:xfrm>
            <a:off x="3848099" y="1580906"/>
            <a:ext cx="1447800" cy="884238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2897326972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Structural HDL: Instantiating a Module</a:t>
            </a:r>
          </a:p>
        </p:txBody>
      </p:sp>
      <p:pic>
        <p:nvPicPr>
          <p:cNvPr id="38914" name="Content Placeholder 13" descr="struct.gi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962" y="1905000"/>
            <a:ext cx="7381875" cy="293370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45DBE0-F283-4231-AF76-CBC0B941B25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xfrm>
            <a:off x="6946900" y="6373813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4852F37-0DB9-4B5B-ACE3-9C9B1F266E83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Kmap adjacencies go “around the edges”…">
            <a:extLst>
              <a:ext uri="{FF2B5EF4-FFF2-40B4-BE49-F238E27FC236}">
                <a16:creationId xmlns:a16="http://schemas.microsoft.com/office/drawing/2014/main" id="{B88096E9-6866-4378-B504-63CFA7F24726}"/>
              </a:ext>
            </a:extLst>
          </p:cNvPr>
          <p:cNvSpPr txBox="1"/>
          <p:nvPr/>
        </p:nvSpPr>
        <p:spPr>
          <a:xfrm>
            <a:off x="1440882" y="5105400"/>
            <a:ext cx="6262236" cy="718145"/>
          </a:xfrm>
          <a:prstGeom prst="rect">
            <a:avLst/>
          </a:prstGeom>
          <a:solidFill>
            <a:srgbClr val="C00000"/>
          </a:solidFill>
          <a:ln w="12700">
            <a:solidFill>
              <a:srgbClr val="000000"/>
            </a:solidFill>
            <a:miter lim="400000"/>
          </a:ln>
          <a:effectLst>
            <a:outerShdw blurRad="127000" dist="76200" dir="2700000" rotWithShape="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L="0" marR="39686" lvl="0" indent="0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Tahoma"/>
                <a:cs typeface="Arial"/>
                <a:sym typeface="Arial"/>
              </a:rPr>
              <a:t>Schematic of module “top” that is built from two instances of module “small”</a:t>
            </a:r>
            <a:endParaRPr kumimoji="0" sz="20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>
                <a:solidFill>
                  <a:srgbClr val="FFFFFF"/>
                </a:solidFill>
              </a:uFill>
              <a:latin typeface="Tahoma"/>
              <a:cs typeface="Arial"/>
              <a:sym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782D095-1E01-4F17-98BE-C3F6EEA36B89}"/>
              </a:ext>
            </a:extLst>
          </p:cNvPr>
          <p:cNvSpPr txBox="1"/>
          <p:nvPr/>
        </p:nvSpPr>
        <p:spPr>
          <a:xfrm>
            <a:off x="2818299" y="1996440"/>
            <a:ext cx="1104901" cy="369332"/>
          </a:xfrm>
          <a:prstGeom prst="rect">
            <a:avLst/>
          </a:prstGeom>
          <a:solidFill>
            <a:srgbClr val="E6E6FA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i_first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5B2000-F10D-4CA1-9158-C0B54D4E510B}"/>
              </a:ext>
            </a:extLst>
          </p:cNvPr>
          <p:cNvSpPr txBox="1"/>
          <p:nvPr/>
        </p:nvSpPr>
        <p:spPr>
          <a:xfrm>
            <a:off x="5448299" y="2209800"/>
            <a:ext cx="1104901" cy="369332"/>
          </a:xfrm>
          <a:prstGeom prst="rect">
            <a:avLst/>
          </a:prstGeom>
          <a:solidFill>
            <a:srgbClr val="E6E6FA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i_second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26590083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HDL Example (1)</a:t>
            </a:r>
            <a:endParaRPr lang="de-CH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>
                <a:solidFill>
                  <a:srgbClr val="C00000"/>
                </a:solidFill>
              </a:rPr>
              <a:t>Module Definitions in Verilog</a:t>
            </a:r>
            <a:endParaRPr lang="de-CH" b="1">
              <a:solidFill>
                <a:srgbClr val="C00000"/>
              </a:solidFill>
            </a:endParaRPr>
          </a:p>
          <a:p>
            <a:endParaRPr lang="de-CH"/>
          </a:p>
        </p:txBody>
      </p:sp>
      <p:pic>
        <p:nvPicPr>
          <p:cNvPr id="14" name="Content Placeholder 7" descr="struct.gif">
            <a:extLst>
              <a:ext uri="{FF2B5EF4-FFF2-40B4-BE49-F238E27FC236}">
                <a16:creationId xmlns:a16="http://schemas.microsoft.com/office/drawing/2014/main" id="{69D90B18-E1BF-4714-B2A2-326F10CF0A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7558" y="1716246"/>
            <a:ext cx="4501430" cy="1788955"/>
          </a:xfrm>
          <a:prstGeom prst="rect">
            <a:avLst/>
          </a:prstGeom>
        </p:spPr>
      </p:pic>
      <p:sp>
        <p:nvSpPr>
          <p:cNvPr id="17" name="Content Placeholder 11">
            <a:extLst>
              <a:ext uri="{FF2B5EF4-FFF2-40B4-BE49-F238E27FC236}">
                <a16:creationId xmlns:a16="http://schemas.microsoft.com/office/drawing/2014/main" id="{D626F65E-1D26-4FE0-92A4-7DF7FC0016A2}"/>
              </a:ext>
            </a:extLst>
          </p:cNvPr>
          <p:cNvSpPr>
            <a:spLocks noGrp="1"/>
          </p:cNvSpPr>
          <p:nvPr/>
        </p:nvSpPr>
        <p:spPr bwMode="auto">
          <a:xfrm>
            <a:off x="4708558" y="3810001"/>
            <a:ext cx="3870325" cy="2295525"/>
          </a:xfrm>
          <a:prstGeom prst="rect">
            <a:avLst/>
          </a:prstGeom>
          <a:solidFill>
            <a:schemeClr val="accent5"/>
          </a:solidFill>
          <a:ln w="9525">
            <a:solidFill>
              <a:schemeClr val="accent4">
                <a:lumMod val="25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1">
                  <a:lumMod val="75000"/>
                  <a:lumOff val="25000"/>
                </a:schemeClr>
              </a:buClr>
              <a:buSzPct val="60000"/>
              <a:buFont typeface="Wingdings 2" pitchFamily="18" charset="2"/>
              <a:buNone/>
              <a:defRPr sz="1600" b="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1pPr>
            <a:lvl2pPr marL="457200" indent="0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accent1">
                  <a:lumMod val="75000"/>
                  <a:lumOff val="25000"/>
                </a:schemeClr>
              </a:buClr>
              <a:buSzPct val="110000"/>
              <a:buFont typeface="Wingdings" pitchFamily="2" charset="2"/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2pPr>
            <a:lvl3pPr marL="914400" indent="0" algn="l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module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small (A, B, Y);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 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input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A;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 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input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B;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 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output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Y;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// description of small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endmodule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</a:t>
            </a:r>
            <a:endParaRPr kumimoji="0" lang="de-CH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</p:txBody>
      </p:sp>
      <p:sp>
        <p:nvSpPr>
          <p:cNvPr id="18" name="Slide Number Placeholder 3">
            <a:extLst>
              <a:ext uri="{FF2B5EF4-FFF2-40B4-BE49-F238E27FC236}">
                <a16:creationId xmlns:a16="http://schemas.microsoft.com/office/drawing/2014/main" id="{49B21544-5292-4BA4-9388-94C79E35125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xfrm>
            <a:off x="6946900" y="6373813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4852F37-0DB9-4B5B-ACE3-9C9B1F266E83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6F41E769-8B4D-4AD7-9EF0-4D1DE410D5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1400" y="2733675"/>
            <a:ext cx="457200" cy="381000"/>
          </a:xfrm>
          <a:prstGeom prst="ellipse">
            <a:avLst/>
          </a:prstGeom>
          <a:solidFill>
            <a:schemeClr val="accent1">
              <a:alpha val="0"/>
            </a:schemeClr>
          </a:solidFill>
          <a:ln w="57150">
            <a:solidFill>
              <a:srgbClr val="C00000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084C325-0CAC-4269-B6EC-6947209290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1200" y="2581275"/>
            <a:ext cx="457200" cy="381000"/>
          </a:xfrm>
          <a:prstGeom prst="ellipse">
            <a:avLst/>
          </a:prstGeom>
          <a:solidFill>
            <a:schemeClr val="accent1">
              <a:alpha val="0"/>
            </a:schemeClr>
          </a:solidFill>
          <a:ln w="57150">
            <a:solidFill>
              <a:srgbClr val="C00000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D31682C2-90EE-4471-8EDD-2B2388DE64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2600" y="3724275"/>
            <a:ext cx="685800" cy="457200"/>
          </a:xfrm>
          <a:prstGeom prst="ellipse">
            <a:avLst/>
          </a:prstGeom>
          <a:solidFill>
            <a:schemeClr val="accent1">
              <a:alpha val="0"/>
            </a:schemeClr>
          </a:solidFill>
          <a:ln w="57150">
            <a:solidFill>
              <a:srgbClr val="C00000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2B09B0A-872E-405B-829C-5569F3AC5609}"/>
              </a:ext>
            </a:extLst>
          </p:cNvPr>
          <p:cNvCxnSpPr>
            <a:cxnSpLocks noChangeShapeType="1"/>
            <a:stCxn id="15" idx="4"/>
            <a:endCxn id="19" idx="0"/>
          </p:cNvCxnSpPr>
          <p:nvPr/>
        </p:nvCxnSpPr>
        <p:spPr bwMode="auto">
          <a:xfrm flipH="1">
            <a:off x="5905500" y="2962275"/>
            <a:ext cx="114300" cy="762000"/>
          </a:xfrm>
          <a:prstGeom prst="line">
            <a:avLst/>
          </a:prstGeom>
          <a:noFill/>
          <a:ln w="57150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noFill/>
              </a14:hiddenFill>
            </a:ext>
          </a:extLst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BCA99AC-1903-410D-A646-F831333A9F84}"/>
              </a:ext>
            </a:extLst>
          </p:cNvPr>
          <p:cNvCxnSpPr>
            <a:cxnSpLocks noChangeShapeType="1"/>
            <a:stCxn id="13" idx="4"/>
            <a:endCxn id="19" idx="7"/>
          </p:cNvCxnSpPr>
          <p:nvPr/>
        </p:nvCxnSpPr>
        <p:spPr bwMode="auto">
          <a:xfrm flipH="1">
            <a:off x="6147967" y="3114675"/>
            <a:ext cx="1472033" cy="676555"/>
          </a:xfrm>
          <a:prstGeom prst="line">
            <a:avLst/>
          </a:prstGeom>
          <a:noFill/>
          <a:ln w="57150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noFill/>
              </a14:hiddenFill>
            </a:ext>
          </a:extLst>
        </p:spPr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7DD368CF-4259-4871-9EDB-235B0114C064}"/>
              </a:ext>
            </a:extLst>
          </p:cNvPr>
          <p:cNvSpPr txBox="1"/>
          <p:nvPr/>
        </p:nvSpPr>
        <p:spPr>
          <a:xfrm>
            <a:off x="5352619" y="1798320"/>
            <a:ext cx="1104901" cy="182880"/>
          </a:xfrm>
          <a:prstGeom prst="rect">
            <a:avLst/>
          </a:prstGeom>
          <a:solidFill>
            <a:srgbClr val="E6E6FA"/>
          </a:solidFill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i_first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518604D-B85C-4554-ACCB-7B321A758566}"/>
              </a:ext>
            </a:extLst>
          </p:cNvPr>
          <p:cNvSpPr txBox="1"/>
          <p:nvPr/>
        </p:nvSpPr>
        <p:spPr>
          <a:xfrm>
            <a:off x="6905470" y="1934460"/>
            <a:ext cx="1104901" cy="182880"/>
          </a:xfrm>
          <a:prstGeom prst="rect">
            <a:avLst/>
          </a:prstGeom>
          <a:solidFill>
            <a:srgbClr val="E6E6FA"/>
          </a:solidFill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i_second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437034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HDL Example (2)</a:t>
            </a:r>
            <a:endParaRPr lang="de-CH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>
                <a:solidFill>
                  <a:srgbClr val="C00000"/>
                </a:solidFill>
              </a:rPr>
              <a:t>Module Definitions in Verilog</a:t>
            </a:r>
            <a:endParaRPr lang="de-CH" b="1">
              <a:solidFill>
                <a:srgbClr val="C00000"/>
              </a:solidFill>
            </a:endParaRPr>
          </a:p>
          <a:p>
            <a:endParaRPr lang="de-CH"/>
          </a:p>
        </p:txBody>
      </p:sp>
      <p:pic>
        <p:nvPicPr>
          <p:cNvPr id="14" name="Content Placeholder 7" descr="struct.gif">
            <a:extLst>
              <a:ext uri="{FF2B5EF4-FFF2-40B4-BE49-F238E27FC236}">
                <a16:creationId xmlns:a16="http://schemas.microsoft.com/office/drawing/2014/main" id="{69D90B18-E1BF-4714-B2A2-326F10CF0A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7558" y="1716246"/>
            <a:ext cx="4501430" cy="1788955"/>
          </a:xfrm>
          <a:prstGeom prst="rect">
            <a:avLst/>
          </a:prstGeom>
        </p:spPr>
      </p:pic>
      <p:sp>
        <p:nvSpPr>
          <p:cNvPr id="16" name="Content Placeholder 10">
            <a:extLst>
              <a:ext uri="{FF2B5EF4-FFF2-40B4-BE49-F238E27FC236}">
                <a16:creationId xmlns:a16="http://schemas.microsoft.com/office/drawing/2014/main" id="{68BC8138-754C-4865-851C-83E5CE04E7A4}"/>
              </a:ext>
            </a:extLst>
          </p:cNvPr>
          <p:cNvSpPr>
            <a:spLocks noGrp="1"/>
          </p:cNvSpPr>
          <p:nvPr/>
        </p:nvSpPr>
        <p:spPr bwMode="auto">
          <a:xfrm>
            <a:off x="472299" y="1676400"/>
            <a:ext cx="3870325" cy="4429125"/>
          </a:xfrm>
          <a:prstGeom prst="rect">
            <a:avLst/>
          </a:prstGeom>
          <a:solidFill>
            <a:srgbClr val="F6F5BD"/>
          </a:solidFill>
          <a:ln w="9525">
            <a:solidFill>
              <a:schemeClr val="accent4">
                <a:lumMod val="25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1">
                  <a:lumMod val="75000"/>
                  <a:lumOff val="25000"/>
                </a:schemeClr>
              </a:buClr>
              <a:buSzPct val="60000"/>
              <a:buFont typeface="Wingdings 2" pitchFamily="18" charset="2"/>
              <a:buNone/>
              <a:defRPr sz="1600" b="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1pPr>
            <a:lvl2pPr marL="457200" indent="0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accent1">
                  <a:lumMod val="75000"/>
                  <a:lumOff val="25000"/>
                </a:schemeClr>
              </a:buClr>
              <a:buSzPct val="110000"/>
              <a:buFont typeface="Wingdings" pitchFamily="2" charset="2"/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2pPr>
            <a:lvl3pPr marL="914400" indent="0" algn="l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module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top (A, SEL, C, Y);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 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input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A, SEL, C;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 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output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Y;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 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wire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n1;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endmodule</a:t>
            </a: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endParaRPr kumimoji="0" lang="de-CH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</p:txBody>
      </p:sp>
      <p:sp>
        <p:nvSpPr>
          <p:cNvPr id="17" name="Content Placeholder 11">
            <a:extLst>
              <a:ext uri="{FF2B5EF4-FFF2-40B4-BE49-F238E27FC236}">
                <a16:creationId xmlns:a16="http://schemas.microsoft.com/office/drawing/2014/main" id="{D626F65E-1D26-4FE0-92A4-7DF7FC0016A2}"/>
              </a:ext>
            </a:extLst>
          </p:cNvPr>
          <p:cNvSpPr>
            <a:spLocks noGrp="1"/>
          </p:cNvSpPr>
          <p:nvPr/>
        </p:nvSpPr>
        <p:spPr bwMode="auto">
          <a:xfrm>
            <a:off x="4708558" y="3810001"/>
            <a:ext cx="3870325" cy="2295525"/>
          </a:xfrm>
          <a:prstGeom prst="rect">
            <a:avLst/>
          </a:prstGeom>
          <a:solidFill>
            <a:schemeClr val="accent5"/>
          </a:solidFill>
          <a:ln w="9525">
            <a:solidFill>
              <a:schemeClr val="accent4">
                <a:lumMod val="25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1">
                  <a:lumMod val="75000"/>
                  <a:lumOff val="25000"/>
                </a:schemeClr>
              </a:buClr>
              <a:buSzPct val="60000"/>
              <a:buFont typeface="Wingdings 2" pitchFamily="18" charset="2"/>
              <a:buNone/>
              <a:defRPr sz="1600" b="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1pPr>
            <a:lvl2pPr marL="457200" indent="0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accent1">
                  <a:lumMod val="75000"/>
                  <a:lumOff val="25000"/>
                </a:schemeClr>
              </a:buClr>
              <a:buSzPct val="110000"/>
              <a:buFont typeface="Wingdings" pitchFamily="2" charset="2"/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2pPr>
            <a:lvl3pPr marL="914400" indent="0" algn="l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module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small (A, B, Y);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 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input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A;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 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input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B;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 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output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Y;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// description of small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endmodule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</a:t>
            </a:r>
            <a:endParaRPr kumimoji="0" lang="de-CH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</p:txBody>
      </p:sp>
      <p:sp>
        <p:nvSpPr>
          <p:cNvPr id="18" name="Slide Number Placeholder 3">
            <a:extLst>
              <a:ext uri="{FF2B5EF4-FFF2-40B4-BE49-F238E27FC236}">
                <a16:creationId xmlns:a16="http://schemas.microsoft.com/office/drawing/2014/main" id="{49B21544-5292-4BA4-9388-94C79E35125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xfrm>
            <a:off x="6946900" y="6373813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4852F37-0DB9-4B5B-ACE3-9C9B1F266E83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67EB35B-B016-4B4B-B127-1C9598F384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5400" y="1659254"/>
            <a:ext cx="457200" cy="381000"/>
          </a:xfrm>
          <a:prstGeom prst="ellipse">
            <a:avLst/>
          </a:prstGeom>
          <a:solidFill>
            <a:schemeClr val="accent1">
              <a:alpha val="0"/>
            </a:schemeClr>
          </a:solidFill>
          <a:ln w="57150">
            <a:solidFill>
              <a:srgbClr val="C00000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2D2AA56-3435-487C-BF08-3515999C35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53400" y="3114675"/>
            <a:ext cx="457200" cy="381000"/>
          </a:xfrm>
          <a:prstGeom prst="ellipse">
            <a:avLst/>
          </a:prstGeom>
          <a:solidFill>
            <a:schemeClr val="accent1">
              <a:alpha val="0"/>
            </a:schemeClr>
          </a:solidFill>
          <a:ln w="57150">
            <a:solidFill>
              <a:srgbClr val="C00000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550A695-C8D5-460A-B3A6-13133B2CB7C0}"/>
              </a:ext>
            </a:extLst>
          </p:cNvPr>
          <p:cNvCxnSpPr>
            <a:cxnSpLocks noChangeShapeType="1"/>
            <a:stCxn id="8" idx="6"/>
            <a:endCxn id="9" idx="2"/>
          </p:cNvCxnSpPr>
          <p:nvPr/>
        </p:nvCxnSpPr>
        <p:spPr bwMode="auto">
          <a:xfrm>
            <a:off x="1752600" y="1849754"/>
            <a:ext cx="6400800" cy="1455421"/>
          </a:xfrm>
          <a:prstGeom prst="line">
            <a:avLst/>
          </a:prstGeom>
          <a:noFill/>
          <a:ln w="57150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noFill/>
              </a14:hiddenFill>
            </a:ext>
          </a:extLst>
        </p:spPr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7DD368CF-4259-4871-9EDB-235B0114C064}"/>
              </a:ext>
            </a:extLst>
          </p:cNvPr>
          <p:cNvSpPr txBox="1"/>
          <p:nvPr/>
        </p:nvSpPr>
        <p:spPr>
          <a:xfrm>
            <a:off x="5352619" y="1798320"/>
            <a:ext cx="1104901" cy="182880"/>
          </a:xfrm>
          <a:prstGeom prst="rect">
            <a:avLst/>
          </a:prstGeom>
          <a:solidFill>
            <a:srgbClr val="E6E6FA"/>
          </a:solidFill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i_first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518604D-B85C-4554-ACCB-7B321A758566}"/>
              </a:ext>
            </a:extLst>
          </p:cNvPr>
          <p:cNvSpPr txBox="1"/>
          <p:nvPr/>
        </p:nvSpPr>
        <p:spPr>
          <a:xfrm>
            <a:off x="6905470" y="1934460"/>
            <a:ext cx="1104901" cy="182880"/>
          </a:xfrm>
          <a:prstGeom prst="rect">
            <a:avLst/>
          </a:prstGeom>
          <a:solidFill>
            <a:srgbClr val="E6E6FA"/>
          </a:solidFill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i_second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5791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7" descr="struct.gif">
            <a:extLst>
              <a:ext uri="{FF2B5EF4-FFF2-40B4-BE49-F238E27FC236}">
                <a16:creationId xmlns:a16="http://schemas.microsoft.com/office/drawing/2014/main" id="{DF7919D7-A152-40F7-9B6E-C125973742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7558" y="1716246"/>
            <a:ext cx="4501430" cy="1788955"/>
          </a:xfrm>
          <a:prstGeom prst="rect">
            <a:avLst/>
          </a:prstGeom>
        </p:spPr>
      </p:pic>
      <p:sp>
        <p:nvSpPr>
          <p:cNvPr id="13" name="Content Placeholder 10">
            <a:extLst>
              <a:ext uri="{FF2B5EF4-FFF2-40B4-BE49-F238E27FC236}">
                <a16:creationId xmlns:a16="http://schemas.microsoft.com/office/drawing/2014/main" id="{603EC291-7F0F-4B9C-BC52-6C6FE9F04E4F}"/>
              </a:ext>
            </a:extLst>
          </p:cNvPr>
          <p:cNvSpPr>
            <a:spLocks noGrp="1"/>
          </p:cNvSpPr>
          <p:nvPr/>
        </p:nvSpPr>
        <p:spPr bwMode="auto">
          <a:xfrm>
            <a:off x="472299" y="1676400"/>
            <a:ext cx="3870325" cy="4429125"/>
          </a:xfrm>
          <a:prstGeom prst="rect">
            <a:avLst/>
          </a:prstGeom>
          <a:solidFill>
            <a:srgbClr val="F6F5BD"/>
          </a:solidFill>
          <a:ln w="9525">
            <a:solidFill>
              <a:schemeClr val="accent4">
                <a:lumMod val="25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1">
                  <a:lumMod val="75000"/>
                  <a:lumOff val="25000"/>
                </a:schemeClr>
              </a:buClr>
              <a:buSzPct val="60000"/>
              <a:buFont typeface="Wingdings 2" pitchFamily="18" charset="2"/>
              <a:buNone/>
              <a:defRPr sz="1600" b="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1pPr>
            <a:lvl2pPr marL="457200" indent="0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accent1">
                  <a:lumMod val="75000"/>
                  <a:lumOff val="25000"/>
                </a:schemeClr>
              </a:buClr>
              <a:buSzPct val="110000"/>
              <a:buFont typeface="Wingdings" pitchFamily="2" charset="2"/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2pPr>
            <a:lvl3pPr marL="914400" indent="0" algn="l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module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top (A, SEL, C, Y);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 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input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A, SEL, C;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 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output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Y;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 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wire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n1;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endmodule</a:t>
            </a: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endParaRPr kumimoji="0" lang="de-CH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</p:txBody>
      </p:sp>
      <p:sp>
        <p:nvSpPr>
          <p:cNvPr id="15" name="Content Placeholder 11">
            <a:extLst>
              <a:ext uri="{FF2B5EF4-FFF2-40B4-BE49-F238E27FC236}">
                <a16:creationId xmlns:a16="http://schemas.microsoft.com/office/drawing/2014/main" id="{59C5150A-0604-4BD9-AC0F-D1DB58269DC2}"/>
              </a:ext>
            </a:extLst>
          </p:cNvPr>
          <p:cNvSpPr>
            <a:spLocks noGrp="1"/>
          </p:cNvSpPr>
          <p:nvPr/>
        </p:nvSpPr>
        <p:spPr bwMode="auto">
          <a:xfrm>
            <a:off x="4708558" y="3810001"/>
            <a:ext cx="3870325" cy="2295525"/>
          </a:xfrm>
          <a:prstGeom prst="rect">
            <a:avLst/>
          </a:prstGeom>
          <a:solidFill>
            <a:schemeClr val="accent5"/>
          </a:solidFill>
          <a:ln w="9525">
            <a:solidFill>
              <a:schemeClr val="accent4">
                <a:lumMod val="25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1">
                  <a:lumMod val="75000"/>
                  <a:lumOff val="25000"/>
                </a:schemeClr>
              </a:buClr>
              <a:buSzPct val="60000"/>
              <a:buFont typeface="Wingdings 2" pitchFamily="18" charset="2"/>
              <a:buNone/>
              <a:defRPr sz="1600" b="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1pPr>
            <a:lvl2pPr marL="457200" indent="0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accent1">
                  <a:lumMod val="75000"/>
                  <a:lumOff val="25000"/>
                </a:schemeClr>
              </a:buClr>
              <a:buSzPct val="110000"/>
              <a:buFont typeface="Wingdings" pitchFamily="2" charset="2"/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2pPr>
            <a:lvl3pPr marL="914400" indent="0" algn="l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module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small (A, B, Y);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 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input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A;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 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input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B;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 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output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Y;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// description of small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endmodule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</a:t>
            </a:r>
            <a:endParaRPr kumimoji="0" lang="de-CH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HDL Example (3)</a:t>
            </a:r>
            <a:endParaRPr lang="de-CH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>
                <a:solidFill>
                  <a:srgbClr val="0000FF"/>
                </a:solidFill>
              </a:rPr>
              <a:t>Defining wires (module interconnections)</a:t>
            </a:r>
            <a:endParaRPr lang="de-CH" b="1">
              <a:solidFill>
                <a:srgbClr val="0000FF"/>
              </a:solidFill>
            </a:endParaRPr>
          </a:p>
          <a:p>
            <a:endParaRPr lang="de-CH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FD32791A-4BA9-4876-BCF1-D3B52A173B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2439273"/>
            <a:ext cx="1126503" cy="342900"/>
          </a:xfrm>
          <a:prstGeom prst="ellipse">
            <a:avLst/>
          </a:prstGeom>
          <a:solidFill>
            <a:schemeClr val="accent1">
              <a:alpha val="0"/>
            </a:schemeClr>
          </a:solidFill>
          <a:ln w="57150">
            <a:solidFill>
              <a:srgbClr val="C00000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0322EE6-5E1D-48D1-9A94-F3EE3C33E334}"/>
              </a:ext>
            </a:extLst>
          </p:cNvPr>
          <p:cNvCxnSpPr>
            <a:cxnSpLocks noChangeShapeType="1"/>
            <a:stCxn id="18" idx="6"/>
            <a:endCxn id="23" idx="2"/>
          </p:cNvCxnSpPr>
          <p:nvPr/>
        </p:nvCxnSpPr>
        <p:spPr bwMode="auto">
          <a:xfrm flipV="1">
            <a:off x="1736103" y="2343150"/>
            <a:ext cx="4784010" cy="267573"/>
          </a:xfrm>
          <a:prstGeom prst="line">
            <a:avLst/>
          </a:prstGeom>
          <a:noFill/>
          <a:ln w="57150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noFill/>
              </a14:hiddenFill>
            </a:ext>
          </a:extLst>
        </p:spPr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E24DFADE-6D77-4C3E-8663-A9028891B0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20113" y="2171700"/>
            <a:ext cx="397589" cy="342900"/>
          </a:xfrm>
          <a:prstGeom prst="ellipse">
            <a:avLst/>
          </a:prstGeom>
          <a:solidFill>
            <a:schemeClr val="accent1">
              <a:alpha val="0"/>
            </a:schemeClr>
          </a:solidFill>
          <a:ln w="57150">
            <a:solidFill>
              <a:srgbClr val="C00000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24" name="Slide Number Placeholder 3">
            <a:extLst>
              <a:ext uri="{FF2B5EF4-FFF2-40B4-BE49-F238E27FC236}">
                <a16:creationId xmlns:a16="http://schemas.microsoft.com/office/drawing/2014/main" id="{6B321245-F01E-42DF-9774-C0C257513E3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xfrm>
            <a:off x="6946900" y="6373813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4852F37-0DB9-4B5B-ACE3-9C9B1F266E83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2C6B4C6-DBA8-4067-A5CA-C53D4EE48258}"/>
              </a:ext>
            </a:extLst>
          </p:cNvPr>
          <p:cNvSpPr txBox="1"/>
          <p:nvPr/>
        </p:nvSpPr>
        <p:spPr>
          <a:xfrm>
            <a:off x="5352619" y="1798320"/>
            <a:ext cx="1104901" cy="182880"/>
          </a:xfrm>
          <a:prstGeom prst="rect">
            <a:avLst/>
          </a:prstGeom>
          <a:solidFill>
            <a:srgbClr val="E6E6FA"/>
          </a:solidFill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i_first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D9B597B-1BF3-40B0-8B30-33A4A919DFE8}"/>
              </a:ext>
            </a:extLst>
          </p:cNvPr>
          <p:cNvSpPr txBox="1"/>
          <p:nvPr/>
        </p:nvSpPr>
        <p:spPr>
          <a:xfrm>
            <a:off x="6905470" y="1934460"/>
            <a:ext cx="1104901" cy="182880"/>
          </a:xfrm>
          <a:prstGeom prst="rect">
            <a:avLst/>
          </a:prstGeom>
          <a:solidFill>
            <a:srgbClr val="E6E6FA"/>
          </a:solidFill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i_second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6869587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What Will We Learn?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63537E-43B1-4FFB-97D8-3AD6A3AC0F2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altLang="en-US" sz="2200" dirty="0">
                <a:ea typeface="ＭＳ Ｐゴシック" panose="020B0600070205080204" pitchFamily="34" charset="-128"/>
              </a:rPr>
              <a:t>In Lab 2, you will:</a:t>
            </a:r>
          </a:p>
          <a:p>
            <a:pPr lvl="1">
              <a:lnSpc>
                <a:spcPct val="130000"/>
              </a:lnSpc>
              <a:spcBef>
                <a:spcPts val="800"/>
              </a:spcBef>
            </a:pPr>
            <a:r>
              <a:rPr lang="en-US" altLang="en-US" sz="2000" dirty="0">
                <a:ea typeface="ＭＳ Ｐゴシック" panose="020B0600070205080204" pitchFamily="34" charset="-128"/>
              </a:rPr>
              <a:t>Design a </a:t>
            </a:r>
            <a:r>
              <a:rPr lang="en-US" altLang="en-US" sz="20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4-bit adder</a:t>
            </a:r>
            <a:r>
              <a:rPr lang="en-US" altLang="en-US" sz="2000" dirty="0">
                <a:ea typeface="ＭＳ Ｐゴシック" panose="020B0600070205080204" pitchFamily="34" charset="-128"/>
              </a:rPr>
              <a:t>.</a:t>
            </a:r>
          </a:p>
          <a:p>
            <a:pPr lvl="2">
              <a:lnSpc>
                <a:spcPct val="130000"/>
              </a:lnSpc>
              <a:spcBef>
                <a:spcPts val="800"/>
              </a:spcBef>
            </a:pPr>
            <a:r>
              <a:rPr lang="en-US" altLang="en-US" sz="1800" dirty="0">
                <a:ea typeface="ＭＳ Ｐゴシック" panose="020B0600070205080204" pitchFamily="34" charset="-128"/>
              </a:rPr>
              <a:t>Design a 1-bit full-adder.</a:t>
            </a:r>
          </a:p>
          <a:p>
            <a:pPr lvl="2">
              <a:lnSpc>
                <a:spcPct val="130000"/>
              </a:lnSpc>
              <a:spcBef>
                <a:spcPts val="800"/>
              </a:spcBef>
            </a:pPr>
            <a:r>
              <a:rPr lang="en-US" altLang="en-US" sz="1800" dirty="0">
                <a:ea typeface="ＭＳ Ｐゴシック" panose="020B0600070205080204" pitchFamily="34" charset="-128"/>
              </a:rPr>
              <a:t>Use full-adders to design a 4-bit adder.</a:t>
            </a:r>
          </a:p>
          <a:p>
            <a:pPr lvl="1">
              <a:lnSpc>
                <a:spcPct val="130000"/>
              </a:lnSpc>
              <a:spcBef>
                <a:spcPts val="800"/>
              </a:spcBef>
            </a:pPr>
            <a:r>
              <a:rPr lang="en-US" altLang="en-US" sz="2000" dirty="0">
                <a:ea typeface="ＭＳ Ｐゴシック" panose="020B0600070205080204" pitchFamily="34" charset="-128"/>
              </a:rPr>
              <a:t>Learn </a:t>
            </a:r>
            <a:r>
              <a:rPr lang="en-US" altLang="en-US" sz="20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how to map your circuits to an</a:t>
            </a:r>
            <a:r>
              <a:rPr lang="en-US" altLang="en-US" sz="2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0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FPGA.</a:t>
            </a:r>
          </a:p>
          <a:p>
            <a:pPr lvl="1">
              <a:lnSpc>
                <a:spcPct val="130000"/>
              </a:lnSpc>
              <a:spcBef>
                <a:spcPts val="800"/>
              </a:spcBef>
            </a:pPr>
            <a:r>
              <a:rPr lang="en-US" altLang="en-US" sz="2000" dirty="0">
                <a:ea typeface="ＭＳ Ｐゴシック" panose="020B0600070205080204" pitchFamily="34" charset="-128"/>
              </a:rPr>
              <a:t>Program your FPGA using the </a:t>
            </a:r>
            <a:r>
              <a:rPr lang="en-US" altLang="en-US" sz="2000" dirty="0" err="1">
                <a:solidFill>
                  <a:srgbClr val="0000FF"/>
                </a:solidFill>
                <a:ea typeface="ＭＳ Ｐゴシック" panose="020B0600070205080204" pitchFamily="34" charset="-128"/>
              </a:rPr>
              <a:t>Vivado</a:t>
            </a:r>
            <a:r>
              <a:rPr lang="en-US" altLang="en-US" sz="20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 Design Suite </a:t>
            </a:r>
            <a:r>
              <a:rPr lang="en-US" altLang="en-US" sz="2000" dirty="0">
                <a:ea typeface="ＭＳ Ｐゴシック" panose="020B0600070205080204" pitchFamily="34" charset="-128"/>
              </a:rPr>
              <a:t>for HDL design.</a:t>
            </a:r>
          </a:p>
          <a:p>
            <a:pPr lvl="1">
              <a:lnSpc>
                <a:spcPct val="130000"/>
              </a:lnSpc>
              <a:spcBef>
                <a:spcPts val="800"/>
              </a:spcBef>
            </a:pPr>
            <a:r>
              <a:rPr lang="en-US" altLang="en-US" sz="2000" dirty="0">
                <a:ea typeface="ＭＳ Ｐゴシック" panose="020B0600070205080204" pitchFamily="34" charset="-128"/>
              </a:rPr>
              <a:t>Work with your FPGA board and see the results of your designs on the</a:t>
            </a:r>
            <a:r>
              <a:rPr lang="en-US" altLang="en-US" sz="2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000" dirty="0">
                <a:ea typeface="ＭＳ Ｐゴシック" panose="020B0600070205080204" pitchFamily="34" charset="-128"/>
              </a:rPr>
              <a:t>FPGA output. </a:t>
            </a:r>
          </a:p>
          <a:p>
            <a:pPr>
              <a:lnSpc>
                <a:spcPct val="200000"/>
              </a:lnSpc>
            </a:pP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2</a:t>
            </a:fld>
            <a:endParaRPr lang="en-US" altLang="en-US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9670381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10">
            <a:extLst>
              <a:ext uri="{FF2B5EF4-FFF2-40B4-BE49-F238E27FC236}">
                <a16:creationId xmlns:a16="http://schemas.microsoft.com/office/drawing/2014/main" id="{463E0B33-5DEE-413F-9E24-5859150BEF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095375"/>
            <a:ext cx="8610600" cy="5153025"/>
          </a:xfrm>
        </p:spPr>
        <p:txBody>
          <a:bodyPr/>
          <a:lstStyle/>
          <a:p>
            <a:r>
              <a:rPr lang="en-US" b="1">
                <a:solidFill>
                  <a:srgbClr val="00B050"/>
                </a:solidFill>
              </a:rPr>
              <a:t>The first instantiation of the “small” module</a:t>
            </a:r>
            <a:endParaRPr lang="de-CH" b="1">
              <a:solidFill>
                <a:srgbClr val="0000FF"/>
              </a:solidFill>
            </a:endParaRPr>
          </a:p>
          <a:p>
            <a:endParaRPr lang="de-CH"/>
          </a:p>
        </p:txBody>
      </p:sp>
      <p:pic>
        <p:nvPicPr>
          <p:cNvPr id="13" name="Content Placeholder 7" descr="struct.gif">
            <a:extLst>
              <a:ext uri="{FF2B5EF4-FFF2-40B4-BE49-F238E27FC236}">
                <a16:creationId xmlns:a16="http://schemas.microsoft.com/office/drawing/2014/main" id="{F62B2355-985B-4B1B-8E9E-1213129A34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7558" y="1716246"/>
            <a:ext cx="4501430" cy="1788955"/>
          </a:xfrm>
          <a:prstGeom prst="rect">
            <a:avLst/>
          </a:prstGeom>
        </p:spPr>
      </p:pic>
      <p:sp>
        <p:nvSpPr>
          <p:cNvPr id="14" name="Content Placeholder 10">
            <a:extLst>
              <a:ext uri="{FF2B5EF4-FFF2-40B4-BE49-F238E27FC236}">
                <a16:creationId xmlns:a16="http://schemas.microsoft.com/office/drawing/2014/main" id="{9EFD26EE-F9B1-4EB7-9753-4E5EB57AD537}"/>
              </a:ext>
            </a:extLst>
          </p:cNvPr>
          <p:cNvSpPr>
            <a:spLocks noGrp="1"/>
          </p:cNvSpPr>
          <p:nvPr/>
        </p:nvSpPr>
        <p:spPr bwMode="auto">
          <a:xfrm>
            <a:off x="472299" y="1676400"/>
            <a:ext cx="3870325" cy="4429125"/>
          </a:xfrm>
          <a:prstGeom prst="rect">
            <a:avLst/>
          </a:prstGeom>
          <a:solidFill>
            <a:srgbClr val="F6F5BD"/>
          </a:solidFill>
          <a:ln w="9525">
            <a:solidFill>
              <a:schemeClr val="accent4">
                <a:lumMod val="25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1">
                  <a:lumMod val="75000"/>
                  <a:lumOff val="25000"/>
                </a:schemeClr>
              </a:buClr>
              <a:buSzPct val="60000"/>
              <a:buFont typeface="Wingdings 2" pitchFamily="18" charset="2"/>
              <a:buNone/>
              <a:defRPr sz="1600" b="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1pPr>
            <a:lvl2pPr marL="457200" indent="0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accent1">
                  <a:lumMod val="75000"/>
                  <a:lumOff val="25000"/>
                </a:schemeClr>
              </a:buClr>
              <a:buSzPct val="110000"/>
              <a:buFont typeface="Wingdings" pitchFamily="2" charset="2"/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2pPr>
            <a:lvl3pPr marL="914400" indent="0" algn="l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module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top (A, SEL, C, Y);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 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input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A, SEL, C;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 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output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Y;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 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wire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n1;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// instantiate small once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small </a:t>
            </a:r>
            <a:r>
              <a:rPr kumimoji="0" lang="en-US" sz="16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i_first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( .A(A),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               .B(SEL),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               .Y(n1)   );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endmodule</a:t>
            </a: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endParaRPr kumimoji="0" lang="de-CH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</p:txBody>
      </p:sp>
      <p:sp>
        <p:nvSpPr>
          <p:cNvPr id="15" name="Content Placeholder 11">
            <a:extLst>
              <a:ext uri="{FF2B5EF4-FFF2-40B4-BE49-F238E27FC236}">
                <a16:creationId xmlns:a16="http://schemas.microsoft.com/office/drawing/2014/main" id="{A236C09A-5070-4A0B-B7CF-AB4C6309681A}"/>
              </a:ext>
            </a:extLst>
          </p:cNvPr>
          <p:cNvSpPr>
            <a:spLocks noGrp="1"/>
          </p:cNvSpPr>
          <p:nvPr/>
        </p:nvSpPr>
        <p:spPr bwMode="auto">
          <a:xfrm>
            <a:off x="4708558" y="3810001"/>
            <a:ext cx="3870325" cy="2295525"/>
          </a:xfrm>
          <a:prstGeom prst="rect">
            <a:avLst/>
          </a:prstGeom>
          <a:solidFill>
            <a:schemeClr val="accent5"/>
          </a:solidFill>
          <a:ln w="9525">
            <a:solidFill>
              <a:schemeClr val="accent4">
                <a:lumMod val="25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1">
                  <a:lumMod val="75000"/>
                  <a:lumOff val="25000"/>
                </a:schemeClr>
              </a:buClr>
              <a:buSzPct val="60000"/>
              <a:buFont typeface="Wingdings 2" pitchFamily="18" charset="2"/>
              <a:buNone/>
              <a:defRPr sz="1600" b="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1pPr>
            <a:lvl2pPr marL="457200" indent="0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accent1">
                  <a:lumMod val="75000"/>
                  <a:lumOff val="25000"/>
                </a:schemeClr>
              </a:buClr>
              <a:buSzPct val="110000"/>
              <a:buFont typeface="Wingdings" pitchFamily="2" charset="2"/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2pPr>
            <a:lvl3pPr marL="914400" indent="0" algn="l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module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small (A, B, Y);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 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input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A;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 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input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B;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 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output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Y;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// description of small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endmodule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</a:t>
            </a:r>
            <a:endParaRPr kumimoji="0" lang="de-CH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HDL Example (4)</a:t>
            </a:r>
            <a:endParaRPr lang="de-CH" dirty="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0ADB0E56-CE40-4D44-B3FE-6E425BD0F7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2743199"/>
            <a:ext cx="3657600" cy="1362075"/>
          </a:xfrm>
          <a:prstGeom prst="ellipse">
            <a:avLst/>
          </a:prstGeom>
          <a:solidFill>
            <a:schemeClr val="accent1">
              <a:alpha val="0"/>
            </a:schemeClr>
          </a:solidFill>
          <a:ln w="57150">
            <a:solidFill>
              <a:srgbClr val="C00000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990FAD8-7BC8-457C-B3D9-69DD541B424D}"/>
              </a:ext>
            </a:extLst>
          </p:cNvPr>
          <p:cNvCxnSpPr>
            <a:cxnSpLocks noChangeShapeType="1"/>
            <a:stCxn id="29" idx="7"/>
            <a:endCxn id="26" idx="2"/>
          </p:cNvCxnSpPr>
          <p:nvPr/>
        </p:nvCxnSpPr>
        <p:spPr bwMode="auto">
          <a:xfrm flipV="1">
            <a:off x="3350557" y="2276475"/>
            <a:ext cx="1907243" cy="666195"/>
          </a:xfrm>
          <a:prstGeom prst="line">
            <a:avLst/>
          </a:prstGeom>
          <a:noFill/>
          <a:ln w="57150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noFill/>
              </a14:hiddenFill>
            </a:ext>
          </a:extLst>
        </p:spPr>
      </p:cxnSp>
      <p:sp>
        <p:nvSpPr>
          <p:cNvPr id="31" name="Oval 30">
            <a:extLst>
              <a:ext uri="{FF2B5EF4-FFF2-40B4-BE49-F238E27FC236}">
                <a16:creationId xmlns:a16="http://schemas.microsoft.com/office/drawing/2014/main" id="{A462948A-D475-48DF-855C-320C3CADEB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9600" y="3419475"/>
            <a:ext cx="3429000" cy="1524000"/>
          </a:xfrm>
          <a:prstGeom prst="ellipse">
            <a:avLst/>
          </a:prstGeom>
          <a:solidFill>
            <a:schemeClr val="accent1">
              <a:alpha val="0"/>
            </a:schemeClr>
          </a:solidFill>
          <a:ln w="57150">
            <a:solidFill>
              <a:srgbClr val="C00000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FAB33AE9-A712-4506-9E63-C18B48A56D3E}"/>
              </a:ext>
            </a:extLst>
          </p:cNvPr>
          <p:cNvCxnSpPr>
            <a:cxnSpLocks noChangeShapeType="1"/>
            <a:stCxn id="29" idx="5"/>
            <a:endCxn id="31" idx="2"/>
          </p:cNvCxnSpPr>
          <p:nvPr/>
        </p:nvCxnSpPr>
        <p:spPr bwMode="auto">
          <a:xfrm>
            <a:off x="3350557" y="3905803"/>
            <a:ext cx="1069043" cy="275672"/>
          </a:xfrm>
          <a:prstGeom prst="line">
            <a:avLst/>
          </a:prstGeom>
          <a:noFill/>
          <a:ln w="57150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noFill/>
              </a14:hiddenFill>
            </a:ext>
          </a:extLst>
        </p:spPr>
      </p:cxnSp>
      <p:sp>
        <p:nvSpPr>
          <p:cNvPr id="33" name="Slide Number Placeholder 3">
            <a:extLst>
              <a:ext uri="{FF2B5EF4-FFF2-40B4-BE49-F238E27FC236}">
                <a16:creationId xmlns:a16="http://schemas.microsoft.com/office/drawing/2014/main" id="{1FA23111-85DC-45C1-96D7-A090E08E12F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xfrm>
            <a:off x="6946900" y="6373813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4852F37-0DB9-4B5B-ACE3-9C9B1F266E83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21FA547-C7E7-45BB-B45B-EB57C7271A62}"/>
              </a:ext>
            </a:extLst>
          </p:cNvPr>
          <p:cNvSpPr txBox="1"/>
          <p:nvPr/>
        </p:nvSpPr>
        <p:spPr>
          <a:xfrm>
            <a:off x="5352619" y="1798320"/>
            <a:ext cx="1104901" cy="182880"/>
          </a:xfrm>
          <a:prstGeom prst="rect">
            <a:avLst/>
          </a:prstGeom>
          <a:solidFill>
            <a:srgbClr val="E6E6FA"/>
          </a:solidFill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i_first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1917469-9260-4F6F-8395-729DD3897E85}"/>
              </a:ext>
            </a:extLst>
          </p:cNvPr>
          <p:cNvSpPr txBox="1"/>
          <p:nvPr/>
        </p:nvSpPr>
        <p:spPr>
          <a:xfrm>
            <a:off x="6905470" y="1934460"/>
            <a:ext cx="1104901" cy="182880"/>
          </a:xfrm>
          <a:prstGeom prst="rect">
            <a:avLst/>
          </a:prstGeom>
          <a:solidFill>
            <a:srgbClr val="E6E6FA"/>
          </a:solidFill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i_second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7536C40C-A18A-4979-B1A7-5894F39EE7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57800" y="1590675"/>
            <a:ext cx="1295400" cy="1371600"/>
          </a:xfrm>
          <a:prstGeom prst="ellipse">
            <a:avLst/>
          </a:prstGeom>
          <a:solidFill>
            <a:schemeClr val="accent1">
              <a:alpha val="0"/>
            </a:schemeClr>
          </a:solidFill>
          <a:ln w="57150">
            <a:solidFill>
              <a:srgbClr val="C00000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65056680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>
                <a:solidFill>
                  <a:srgbClr val="00B050"/>
                </a:solidFill>
              </a:rPr>
              <a:t>The second instantiation of the “small” module</a:t>
            </a:r>
            <a:endParaRPr lang="de-CH" b="1">
              <a:solidFill>
                <a:srgbClr val="0000FF"/>
              </a:solidFill>
            </a:endParaRPr>
          </a:p>
          <a:p>
            <a:endParaRPr lang="de-CH"/>
          </a:p>
        </p:txBody>
      </p:sp>
      <p:pic>
        <p:nvPicPr>
          <p:cNvPr id="13" name="Content Placeholder 7" descr="struct.gif">
            <a:extLst>
              <a:ext uri="{FF2B5EF4-FFF2-40B4-BE49-F238E27FC236}">
                <a16:creationId xmlns:a16="http://schemas.microsoft.com/office/drawing/2014/main" id="{E6B41E18-3D2E-420D-B14B-2DB5AB3DEF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7558" y="1716246"/>
            <a:ext cx="4501430" cy="1788955"/>
          </a:xfrm>
          <a:prstGeom prst="rect">
            <a:avLst/>
          </a:prstGeom>
        </p:spPr>
      </p:pic>
      <p:sp>
        <p:nvSpPr>
          <p:cNvPr id="14" name="Content Placeholder 10">
            <a:extLst>
              <a:ext uri="{FF2B5EF4-FFF2-40B4-BE49-F238E27FC236}">
                <a16:creationId xmlns:a16="http://schemas.microsoft.com/office/drawing/2014/main" id="{C180796F-7089-44E4-85B3-C488F2C38CD6}"/>
              </a:ext>
            </a:extLst>
          </p:cNvPr>
          <p:cNvSpPr>
            <a:spLocks noGrp="1"/>
          </p:cNvSpPr>
          <p:nvPr/>
        </p:nvSpPr>
        <p:spPr bwMode="auto">
          <a:xfrm>
            <a:off x="472299" y="1676400"/>
            <a:ext cx="3870325" cy="4429125"/>
          </a:xfrm>
          <a:prstGeom prst="rect">
            <a:avLst/>
          </a:prstGeom>
          <a:solidFill>
            <a:srgbClr val="F6F5BD"/>
          </a:solidFill>
          <a:ln w="9525">
            <a:solidFill>
              <a:schemeClr val="accent4">
                <a:lumMod val="25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1">
                  <a:lumMod val="75000"/>
                  <a:lumOff val="25000"/>
                </a:schemeClr>
              </a:buClr>
              <a:buSzPct val="60000"/>
              <a:buFont typeface="Wingdings 2" pitchFamily="18" charset="2"/>
              <a:buNone/>
              <a:defRPr sz="1600" b="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1pPr>
            <a:lvl2pPr marL="457200" indent="0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accent1">
                  <a:lumMod val="75000"/>
                  <a:lumOff val="25000"/>
                </a:schemeClr>
              </a:buClr>
              <a:buSzPct val="110000"/>
              <a:buFont typeface="Wingdings" pitchFamily="2" charset="2"/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2pPr>
            <a:lvl3pPr marL="914400" indent="0" algn="l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module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top (A, SEL, C, Y);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 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input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A, SEL, C;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 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output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Y;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 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wire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n1;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// instantiate small once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small </a:t>
            </a:r>
            <a:r>
              <a:rPr kumimoji="0" lang="en-US" sz="16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i_first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( .A(A),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               .B(SEL),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               .Y(n1)   );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// instantiate small second time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small </a:t>
            </a:r>
            <a:r>
              <a:rPr kumimoji="0" lang="en-US" sz="16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i_second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( .A(n1),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          .B(C),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          .Y(Y) );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endmodule</a:t>
            </a: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</p:txBody>
      </p:sp>
      <p:sp>
        <p:nvSpPr>
          <p:cNvPr id="15" name="Content Placeholder 11">
            <a:extLst>
              <a:ext uri="{FF2B5EF4-FFF2-40B4-BE49-F238E27FC236}">
                <a16:creationId xmlns:a16="http://schemas.microsoft.com/office/drawing/2014/main" id="{5E4F4C8A-1B5B-435B-A119-6260C0D41BB5}"/>
              </a:ext>
            </a:extLst>
          </p:cNvPr>
          <p:cNvSpPr>
            <a:spLocks noGrp="1"/>
          </p:cNvSpPr>
          <p:nvPr/>
        </p:nvSpPr>
        <p:spPr bwMode="auto">
          <a:xfrm>
            <a:off x="4708558" y="3810001"/>
            <a:ext cx="3870325" cy="2295525"/>
          </a:xfrm>
          <a:prstGeom prst="rect">
            <a:avLst/>
          </a:prstGeom>
          <a:solidFill>
            <a:schemeClr val="accent5"/>
          </a:solidFill>
          <a:ln w="9525">
            <a:solidFill>
              <a:schemeClr val="accent4">
                <a:lumMod val="25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1">
                  <a:lumMod val="75000"/>
                  <a:lumOff val="25000"/>
                </a:schemeClr>
              </a:buClr>
              <a:buSzPct val="60000"/>
              <a:buFont typeface="Wingdings 2" pitchFamily="18" charset="2"/>
              <a:buNone/>
              <a:defRPr sz="1600" b="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1pPr>
            <a:lvl2pPr marL="457200" indent="0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accent1">
                  <a:lumMod val="75000"/>
                  <a:lumOff val="25000"/>
                </a:schemeClr>
              </a:buClr>
              <a:buSzPct val="110000"/>
              <a:buFont typeface="Wingdings" pitchFamily="2" charset="2"/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2pPr>
            <a:lvl3pPr marL="914400" indent="0" algn="l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module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small (A, B, Y);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 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input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A;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 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input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B;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 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output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Y;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// description of small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endmodule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</a:t>
            </a:r>
            <a:endParaRPr kumimoji="0" lang="de-CH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HDL Example (5)</a:t>
            </a:r>
            <a:endParaRPr lang="de-CH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980437CD-45F9-41F6-A677-D8EFBA5A14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954011"/>
            <a:ext cx="4037478" cy="1495938"/>
          </a:xfrm>
          <a:prstGeom prst="ellipse">
            <a:avLst/>
          </a:prstGeom>
          <a:solidFill>
            <a:schemeClr val="accent1">
              <a:alpha val="0"/>
            </a:schemeClr>
          </a:solidFill>
          <a:ln w="57150">
            <a:solidFill>
              <a:srgbClr val="C00000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A6936C5-E686-4C61-9B80-F9018D4FAE3D}"/>
              </a:ext>
            </a:extLst>
          </p:cNvPr>
          <p:cNvCxnSpPr>
            <a:cxnSpLocks noChangeShapeType="1"/>
            <a:stCxn id="20" idx="7"/>
            <a:endCxn id="22" idx="2"/>
          </p:cNvCxnSpPr>
          <p:nvPr/>
        </p:nvCxnSpPr>
        <p:spPr bwMode="auto">
          <a:xfrm flipV="1">
            <a:off x="3751003" y="2581275"/>
            <a:ext cx="3068897" cy="1591811"/>
          </a:xfrm>
          <a:prstGeom prst="line">
            <a:avLst/>
          </a:prstGeom>
          <a:noFill/>
          <a:ln w="57150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noFill/>
              </a14:hiddenFill>
            </a:ext>
          </a:extLst>
        </p:spPr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D72A2EA1-63E9-4DAD-8125-99030FA7B1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81500" y="3571875"/>
            <a:ext cx="3429000" cy="1524000"/>
          </a:xfrm>
          <a:prstGeom prst="ellipse">
            <a:avLst/>
          </a:prstGeom>
          <a:solidFill>
            <a:schemeClr val="accent1">
              <a:alpha val="0"/>
            </a:schemeClr>
          </a:solidFill>
          <a:ln w="57150">
            <a:solidFill>
              <a:srgbClr val="C00000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1F732BA-9659-4CC8-8AC8-D413ECFC71C9}"/>
              </a:ext>
            </a:extLst>
          </p:cNvPr>
          <p:cNvCxnSpPr>
            <a:cxnSpLocks noChangeShapeType="1"/>
            <a:stCxn id="20" idx="6"/>
            <a:endCxn id="23" idx="2"/>
          </p:cNvCxnSpPr>
          <p:nvPr/>
        </p:nvCxnSpPr>
        <p:spPr bwMode="auto">
          <a:xfrm flipV="1">
            <a:off x="4342278" y="4333875"/>
            <a:ext cx="39222" cy="368105"/>
          </a:xfrm>
          <a:prstGeom prst="line">
            <a:avLst/>
          </a:prstGeom>
          <a:noFill/>
          <a:ln w="57150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noFill/>
              </a14:hiddenFill>
            </a:ext>
          </a:extLst>
        </p:spPr>
      </p:cxnSp>
      <p:sp>
        <p:nvSpPr>
          <p:cNvPr id="25" name="Slide Number Placeholder 3">
            <a:extLst>
              <a:ext uri="{FF2B5EF4-FFF2-40B4-BE49-F238E27FC236}">
                <a16:creationId xmlns:a16="http://schemas.microsoft.com/office/drawing/2014/main" id="{10F9ADDE-6FDB-4CFD-BD3A-1F68318709E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xfrm>
            <a:off x="6946900" y="6373813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4852F37-0DB9-4B5B-ACE3-9C9B1F266E83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3AF807C-1015-4B93-9000-580B6AB47E60}"/>
              </a:ext>
            </a:extLst>
          </p:cNvPr>
          <p:cNvSpPr txBox="1"/>
          <p:nvPr/>
        </p:nvSpPr>
        <p:spPr>
          <a:xfrm>
            <a:off x="5352619" y="1798320"/>
            <a:ext cx="1104901" cy="182880"/>
          </a:xfrm>
          <a:prstGeom prst="rect">
            <a:avLst/>
          </a:prstGeom>
          <a:solidFill>
            <a:srgbClr val="E6E6FA"/>
          </a:solidFill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i_first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AD589E0-2976-4A70-A14C-0CB5D1FBF141}"/>
              </a:ext>
            </a:extLst>
          </p:cNvPr>
          <p:cNvSpPr txBox="1"/>
          <p:nvPr/>
        </p:nvSpPr>
        <p:spPr>
          <a:xfrm>
            <a:off x="6905470" y="1934460"/>
            <a:ext cx="1104901" cy="182880"/>
          </a:xfrm>
          <a:prstGeom prst="rect">
            <a:avLst/>
          </a:prstGeom>
          <a:solidFill>
            <a:srgbClr val="E6E6FA"/>
          </a:solidFill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i_second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3705AD9-A227-400C-8AC6-F0282F2935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19900" y="1895475"/>
            <a:ext cx="1295400" cy="1371600"/>
          </a:xfrm>
          <a:prstGeom prst="ellipse">
            <a:avLst/>
          </a:prstGeom>
          <a:solidFill>
            <a:schemeClr val="accent1">
              <a:alpha val="0"/>
            </a:schemeClr>
          </a:solidFill>
          <a:ln w="57150">
            <a:solidFill>
              <a:srgbClr val="C00000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2859454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0000FF"/>
                </a:solidFill>
              </a:rPr>
              <a:t>Short form of module instantiation</a:t>
            </a:r>
            <a:endParaRPr lang="de-CH" b="1" dirty="0">
              <a:solidFill>
                <a:srgbClr val="0000FF"/>
              </a:solidFill>
            </a:endParaRPr>
          </a:p>
          <a:p>
            <a:endParaRPr lang="de-CH" dirty="0"/>
          </a:p>
        </p:txBody>
      </p:sp>
      <p:pic>
        <p:nvPicPr>
          <p:cNvPr id="12" name="Content Placeholder 7" descr="struct.gif">
            <a:extLst>
              <a:ext uri="{FF2B5EF4-FFF2-40B4-BE49-F238E27FC236}">
                <a16:creationId xmlns:a16="http://schemas.microsoft.com/office/drawing/2014/main" id="{7CC3D3B2-EF48-4AF1-8486-FB785C2D9D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7558" y="1716246"/>
            <a:ext cx="4501430" cy="1788955"/>
          </a:xfrm>
          <a:prstGeom prst="rect">
            <a:avLst/>
          </a:prstGeom>
        </p:spPr>
      </p:pic>
      <p:sp>
        <p:nvSpPr>
          <p:cNvPr id="13" name="Content Placeholder 10">
            <a:extLst>
              <a:ext uri="{FF2B5EF4-FFF2-40B4-BE49-F238E27FC236}">
                <a16:creationId xmlns:a16="http://schemas.microsoft.com/office/drawing/2014/main" id="{F374CAD1-E6A2-494B-BE84-38FC93AD2D27}"/>
              </a:ext>
            </a:extLst>
          </p:cNvPr>
          <p:cNvSpPr>
            <a:spLocks noGrp="1"/>
          </p:cNvSpPr>
          <p:nvPr/>
        </p:nvSpPr>
        <p:spPr bwMode="auto">
          <a:xfrm>
            <a:off x="472299" y="1676400"/>
            <a:ext cx="3870325" cy="4429125"/>
          </a:xfrm>
          <a:prstGeom prst="rect">
            <a:avLst/>
          </a:prstGeom>
          <a:solidFill>
            <a:srgbClr val="F6F5BD"/>
          </a:solidFill>
          <a:ln w="9525">
            <a:solidFill>
              <a:schemeClr val="accent4">
                <a:lumMod val="25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1">
                  <a:lumMod val="75000"/>
                  <a:lumOff val="25000"/>
                </a:schemeClr>
              </a:buClr>
              <a:buSzPct val="60000"/>
              <a:buFont typeface="Wingdings 2" pitchFamily="18" charset="2"/>
              <a:buNone/>
              <a:defRPr sz="1600" b="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1pPr>
            <a:lvl2pPr marL="457200" indent="0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accent1">
                  <a:lumMod val="75000"/>
                  <a:lumOff val="25000"/>
                </a:schemeClr>
              </a:buClr>
              <a:buSzPct val="110000"/>
              <a:buFont typeface="Wingdings" pitchFamily="2" charset="2"/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2pPr>
            <a:lvl3pPr marL="914400" indent="0" algn="l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module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top (A, SEL, C, Y);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input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A, SEL, C;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output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Y;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wire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n1;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// alternative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small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i_first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( A, SEL, n1 );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/* Shorter instantiation,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 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pin order very important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*/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// any pin order, safer choice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small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i_second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( .B(C),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          .Y(Y),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          .A(n1) );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endmodule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</p:txBody>
      </p:sp>
      <p:sp>
        <p:nvSpPr>
          <p:cNvPr id="15" name="Content Placeholder 11">
            <a:extLst>
              <a:ext uri="{FF2B5EF4-FFF2-40B4-BE49-F238E27FC236}">
                <a16:creationId xmlns:a16="http://schemas.microsoft.com/office/drawing/2014/main" id="{A8026835-1884-4990-92EB-8AE22056E9A6}"/>
              </a:ext>
            </a:extLst>
          </p:cNvPr>
          <p:cNvSpPr>
            <a:spLocks noGrp="1"/>
          </p:cNvSpPr>
          <p:nvPr/>
        </p:nvSpPr>
        <p:spPr bwMode="auto">
          <a:xfrm>
            <a:off x="4708558" y="3810001"/>
            <a:ext cx="3870325" cy="2295525"/>
          </a:xfrm>
          <a:prstGeom prst="rect">
            <a:avLst/>
          </a:prstGeom>
          <a:solidFill>
            <a:schemeClr val="accent5"/>
          </a:solidFill>
          <a:ln w="9525">
            <a:solidFill>
              <a:schemeClr val="accent4">
                <a:lumMod val="25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1">
                  <a:lumMod val="75000"/>
                  <a:lumOff val="25000"/>
                </a:schemeClr>
              </a:buClr>
              <a:buSzPct val="60000"/>
              <a:buFont typeface="Wingdings 2" pitchFamily="18" charset="2"/>
              <a:buNone/>
              <a:defRPr sz="1600" b="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1pPr>
            <a:lvl2pPr marL="457200" indent="0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accent1">
                  <a:lumMod val="75000"/>
                  <a:lumOff val="25000"/>
                </a:schemeClr>
              </a:buClr>
              <a:buSzPct val="110000"/>
              <a:buFont typeface="Wingdings" pitchFamily="2" charset="2"/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2pPr>
            <a:lvl3pPr marL="914400" indent="0" algn="l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module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small (A, B, Y);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 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input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A;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 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input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B;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 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output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Y;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// description of small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endmodule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</a:t>
            </a:r>
            <a:endParaRPr kumimoji="0" lang="de-CH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Structural HDL Example (6)</a:t>
            </a:r>
            <a:endParaRPr lang="de-CH" dirty="0"/>
          </a:p>
        </p:txBody>
      </p: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id="{1CC6E253-8EC9-407E-840E-A5D6D5DEB2F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xfrm>
            <a:off x="6946900" y="6373813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4852F37-0DB9-4B5B-ACE3-9C9B1F266E83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26CDE7-1375-4B69-8C74-4D95D2FDE082}"/>
              </a:ext>
            </a:extLst>
          </p:cNvPr>
          <p:cNvSpPr txBox="1"/>
          <p:nvPr/>
        </p:nvSpPr>
        <p:spPr>
          <a:xfrm>
            <a:off x="5352619" y="1798320"/>
            <a:ext cx="1104901" cy="182880"/>
          </a:xfrm>
          <a:prstGeom prst="rect">
            <a:avLst/>
          </a:prstGeom>
          <a:solidFill>
            <a:srgbClr val="E6E6FA"/>
          </a:solidFill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i_first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EA64B6-CA6A-442B-9A27-A27928088FCF}"/>
              </a:ext>
            </a:extLst>
          </p:cNvPr>
          <p:cNvSpPr txBox="1"/>
          <p:nvPr/>
        </p:nvSpPr>
        <p:spPr>
          <a:xfrm>
            <a:off x="6905470" y="1934460"/>
            <a:ext cx="1104901" cy="182880"/>
          </a:xfrm>
          <a:prstGeom prst="rect">
            <a:avLst/>
          </a:prstGeom>
          <a:solidFill>
            <a:srgbClr val="E6E6FA"/>
          </a:solidFill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i_second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8609750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23CB3CC-44AF-45E9-A8AD-374D2E83ECD1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609600" y="2552700"/>
            <a:ext cx="7924800" cy="1752600"/>
          </a:xfrm>
        </p:spPr>
        <p:txBody>
          <a:bodyPr anchor="ctr" anchorCtr="1"/>
          <a:lstStyle/>
          <a:p>
            <a:pPr algn="ctr"/>
            <a:r>
              <a:rPr lang="en-US" sz="6000" dirty="0"/>
              <a:t>What about logic gates?</a:t>
            </a:r>
          </a:p>
        </p:txBody>
      </p:sp>
    </p:spTree>
    <p:extLst>
      <p:ext uri="{BB962C8B-B14F-4D97-AF65-F5344CB8AC3E}">
        <p14:creationId xmlns:p14="http://schemas.microsoft.com/office/powerpoint/2010/main" val="3025095079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A90A42-2DAA-684C-971A-25FE09CB2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Instantiating Logic Gates: </a:t>
            </a:r>
            <a:r>
              <a:rPr lang="en-CH" sz="2800" dirty="0"/>
              <a:t>The NOT Gate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CC1F02-612F-C746-A5A6-DC1DFB48F86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24</a:t>
            </a:fld>
            <a:endParaRPr lang="en-US" altLang="en-US"/>
          </a:p>
        </p:txBody>
      </p:sp>
      <p:sp>
        <p:nvSpPr>
          <p:cNvPr id="5" name="Content Placeholder 10">
            <a:extLst>
              <a:ext uri="{FF2B5EF4-FFF2-40B4-BE49-F238E27FC236}">
                <a16:creationId xmlns:a16="http://schemas.microsoft.com/office/drawing/2014/main" id="{651B9118-3E3C-6C43-B74A-3F7824CF2E4A}"/>
              </a:ext>
            </a:extLst>
          </p:cNvPr>
          <p:cNvSpPr>
            <a:spLocks noGrp="1"/>
          </p:cNvSpPr>
          <p:nvPr/>
        </p:nvSpPr>
        <p:spPr bwMode="auto">
          <a:xfrm>
            <a:off x="617149" y="3124200"/>
            <a:ext cx="7909701" cy="1066801"/>
          </a:xfrm>
          <a:prstGeom prst="rect">
            <a:avLst/>
          </a:prstGeom>
          <a:solidFill>
            <a:srgbClr val="E6E7FB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1">
                  <a:lumMod val="75000"/>
                  <a:lumOff val="25000"/>
                </a:schemeClr>
              </a:buClr>
              <a:buSzPct val="60000"/>
              <a:buFont typeface="Wingdings 2" pitchFamily="18" charset="2"/>
              <a:buNone/>
              <a:defRPr sz="1600" b="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1pPr>
            <a:lvl2pPr marL="457200" indent="0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accent1">
                  <a:lumMod val="75000"/>
                  <a:lumOff val="25000"/>
                </a:schemeClr>
              </a:buClr>
              <a:buSzPct val="110000"/>
              <a:buFont typeface="Wingdings" pitchFamily="2" charset="2"/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2pPr>
            <a:lvl3pPr marL="914400" indent="0" algn="l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>
              <a:spcBef>
                <a:spcPts val="800"/>
              </a:spcBef>
              <a:spcAft>
                <a:spcPts val="800"/>
              </a:spcAft>
              <a:buClr>
                <a:srgbClr val="CC9900">
                  <a:lumMod val="75000"/>
                  <a:lumOff val="25000"/>
                </a:srgbClr>
              </a:buClr>
              <a:defRPr/>
            </a:pPr>
            <a:r>
              <a:rPr lang="en-GB" sz="3600" b="1" dirty="0">
                <a:solidFill>
                  <a:srgbClr val="0000FF"/>
                </a:solidFill>
                <a:latin typeface="Courier" pitchFamily="2" charset="0"/>
              </a:rPr>
              <a:t>not</a:t>
            </a:r>
            <a:r>
              <a:rPr lang="en-GB" sz="3600" b="1" dirty="0">
                <a:latin typeface="Courier" pitchFamily="2" charset="0"/>
              </a:rPr>
              <a:t> </a:t>
            </a:r>
            <a:r>
              <a:rPr lang="en-GB" sz="3600" b="1" dirty="0" err="1">
                <a:latin typeface="Courier" pitchFamily="2" charset="0"/>
              </a:rPr>
              <a:t>my_not</a:t>
            </a:r>
            <a:r>
              <a:rPr lang="en-GB" sz="3600" b="1" dirty="0">
                <a:latin typeface="Courier" pitchFamily="2" charset="0"/>
              </a:rPr>
              <a:t>(</a:t>
            </a:r>
            <a:r>
              <a:rPr lang="en-GB" sz="3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ourier" pitchFamily="2" charset="0"/>
              </a:rPr>
              <a:t>output, input</a:t>
            </a:r>
            <a:r>
              <a:rPr lang="en-GB" sz="3600" b="1" dirty="0">
                <a:latin typeface="Courier" pitchFamily="2" charset="0"/>
              </a:rPr>
              <a:t>);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650A042-B9E7-8B4D-86F2-520D1813756F}"/>
              </a:ext>
            </a:extLst>
          </p:cNvPr>
          <p:cNvCxnSpPr>
            <a:cxnSpLocks/>
            <a:endCxn id="12" idx="0"/>
          </p:cNvCxnSpPr>
          <p:nvPr/>
        </p:nvCxnSpPr>
        <p:spPr bwMode="auto">
          <a:xfrm flipH="1">
            <a:off x="1079629" y="4038600"/>
            <a:ext cx="364385" cy="762000"/>
          </a:xfrm>
          <a:prstGeom prst="straightConnector1">
            <a:avLst/>
          </a:prstGeom>
          <a:solidFill>
            <a:srgbClr val="C0C0C0"/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88632EA-6586-AC42-9FDC-CFC4B134BA1D}"/>
              </a:ext>
            </a:extLst>
          </p:cNvPr>
          <p:cNvCxnSpPr>
            <a:cxnSpLocks/>
            <a:endCxn id="13" idx="0"/>
          </p:cNvCxnSpPr>
          <p:nvPr/>
        </p:nvCxnSpPr>
        <p:spPr bwMode="auto">
          <a:xfrm flipH="1">
            <a:off x="2736847" y="4038600"/>
            <a:ext cx="146945" cy="762000"/>
          </a:xfrm>
          <a:prstGeom prst="straightConnector1">
            <a:avLst/>
          </a:prstGeom>
          <a:solidFill>
            <a:srgbClr val="C0C0C0"/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095A057-DC9C-4D4B-82DC-D65BDA0EBC9C}"/>
              </a:ext>
            </a:extLst>
          </p:cNvPr>
          <p:cNvCxnSpPr>
            <a:cxnSpLocks/>
            <a:endCxn id="14" idx="0"/>
          </p:cNvCxnSpPr>
          <p:nvPr/>
        </p:nvCxnSpPr>
        <p:spPr bwMode="auto">
          <a:xfrm>
            <a:off x="4865835" y="4047067"/>
            <a:ext cx="97286" cy="745066"/>
          </a:xfrm>
          <a:prstGeom prst="straightConnector1">
            <a:avLst/>
          </a:prstGeom>
          <a:solidFill>
            <a:srgbClr val="C0C0C0"/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1D5903B-E744-454B-8C5C-8DF9DB22348E}"/>
              </a:ext>
            </a:extLst>
          </p:cNvPr>
          <p:cNvCxnSpPr>
            <a:cxnSpLocks/>
            <a:endCxn id="15" idx="0"/>
          </p:cNvCxnSpPr>
          <p:nvPr/>
        </p:nvCxnSpPr>
        <p:spPr bwMode="auto">
          <a:xfrm>
            <a:off x="6972300" y="3962400"/>
            <a:ext cx="301940" cy="838200"/>
          </a:xfrm>
          <a:prstGeom prst="straightConnector1">
            <a:avLst/>
          </a:prstGeom>
          <a:solidFill>
            <a:srgbClr val="C0C0C0"/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16C81E5-A744-CC42-84B8-78E4EC7EDB39}"/>
              </a:ext>
            </a:extLst>
          </p:cNvPr>
          <p:cNvSpPr txBox="1"/>
          <p:nvPr/>
        </p:nvSpPr>
        <p:spPr>
          <a:xfrm>
            <a:off x="454746" y="4800600"/>
            <a:ext cx="12497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gate type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9A7F2E5-529C-3C4C-BAEC-FE648A0345DF}"/>
              </a:ext>
            </a:extLst>
          </p:cNvPr>
          <p:cNvSpPr txBox="1"/>
          <p:nvPr/>
        </p:nvSpPr>
        <p:spPr>
          <a:xfrm>
            <a:off x="2042586" y="4800600"/>
            <a:ext cx="13885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gate name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9CB32E5-C8F5-0142-BBB9-6610949909AD}"/>
              </a:ext>
            </a:extLst>
          </p:cNvPr>
          <p:cNvSpPr txBox="1"/>
          <p:nvPr/>
        </p:nvSpPr>
        <p:spPr>
          <a:xfrm>
            <a:off x="4119717" y="4792133"/>
            <a:ext cx="16868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</a:t>
            </a:r>
            <a:r>
              <a:rPr lang="en-CH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utput signal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2853A0E-CC87-2C45-8412-AE994CDD1C3F}"/>
              </a:ext>
            </a:extLst>
          </p:cNvPr>
          <p:cNvSpPr txBox="1"/>
          <p:nvPr/>
        </p:nvSpPr>
        <p:spPr>
          <a:xfrm>
            <a:off x="6530286" y="4800600"/>
            <a:ext cx="14879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</a:t>
            </a:r>
            <a:r>
              <a:rPr lang="en-CH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nput signal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CDE7FCF-129D-7B48-B964-7106A1367620}"/>
              </a:ext>
            </a:extLst>
          </p:cNvPr>
          <p:cNvGrpSpPr/>
          <p:nvPr/>
        </p:nvGrpSpPr>
        <p:grpSpPr>
          <a:xfrm>
            <a:off x="2050702" y="1217708"/>
            <a:ext cx="5042597" cy="1254062"/>
            <a:chOff x="1929703" y="1217708"/>
            <a:chExt cx="5042597" cy="1254062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8525F46B-479C-BC4F-A09F-C01FE7F761C7}"/>
                </a:ext>
              </a:extLst>
            </p:cNvPr>
            <p:cNvGrpSpPr/>
            <p:nvPr/>
          </p:nvGrpSpPr>
          <p:grpSpPr>
            <a:xfrm>
              <a:off x="1929703" y="1555750"/>
              <a:ext cx="2642296" cy="736600"/>
              <a:chOff x="1229750" y="1397000"/>
              <a:chExt cx="2642296" cy="736600"/>
            </a:xfrm>
          </p:grpSpPr>
          <p:sp>
            <p:nvSpPr>
              <p:cNvPr id="26" name="A">
                <a:extLst>
                  <a:ext uri="{FF2B5EF4-FFF2-40B4-BE49-F238E27FC236}">
                    <a16:creationId xmlns:a16="http://schemas.microsoft.com/office/drawing/2014/main" id="{9D5ADAF0-6D0F-4142-B8E3-4D3855117C6A}"/>
                  </a:ext>
                </a:extLst>
              </p:cNvPr>
              <p:cNvSpPr txBox="1"/>
              <p:nvPr/>
            </p:nvSpPr>
            <p:spPr>
              <a:xfrm>
                <a:off x="1229750" y="1531937"/>
                <a:ext cx="746358" cy="35189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50800" tIns="50800" rIns="50800" bIns="50800">
                <a:spAutoFit/>
              </a:bodyPr>
              <a:lstStyle>
                <a:lvl1pPr marL="39686" marR="39686" defTabSz="914400">
                  <a:lnSpc>
                    <a:spcPct val="90000"/>
                  </a:lnSpc>
                  <a:buClr>
                    <a:srgbClr val="062B6B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r>
                  <a:rPr lang="pt-PT" dirty="0"/>
                  <a:t>input</a:t>
                </a:r>
                <a:endParaRPr dirty="0"/>
              </a:p>
            </p:txBody>
          </p:sp>
          <p:sp>
            <p:nvSpPr>
              <p:cNvPr id="27" name="A'">
                <a:extLst>
                  <a:ext uri="{FF2B5EF4-FFF2-40B4-BE49-F238E27FC236}">
                    <a16:creationId xmlns:a16="http://schemas.microsoft.com/office/drawing/2014/main" id="{E5387366-2361-EB41-8D96-239D6DC8305C}"/>
                  </a:ext>
                </a:extLst>
              </p:cNvPr>
              <p:cNvSpPr txBox="1"/>
              <p:nvPr/>
            </p:nvSpPr>
            <p:spPr>
              <a:xfrm>
                <a:off x="2971800" y="1531937"/>
                <a:ext cx="900246" cy="35189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c="http://schemas.openxmlformats.org/markup-compatibility/2006" xmlns:a14="http://schemas.microsoft.com/office/drawing/2010/main" xmlns:ma14="http://schemas.microsoft.com/office/mac/drawingml/2011/main" xmlns="" val="1"/>
                </a:ext>
              </a:extLst>
            </p:spPr>
            <p:txBody>
              <a:bodyPr wrap="none" lIns="50800" tIns="50800" rIns="50800" bIns="50800">
                <a:spAutoFit/>
              </a:bodyPr>
              <a:lstStyle>
                <a:lvl1pPr marL="39686" marR="39686" defTabSz="914400">
                  <a:lnSpc>
                    <a:spcPct val="90000"/>
                  </a:lnSpc>
                  <a:buClr>
                    <a:srgbClr val="062B6B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r>
                  <a:rPr lang="pt-PT" dirty="0"/>
                  <a:t>output</a:t>
                </a:r>
                <a:endParaRPr dirty="0"/>
              </a:p>
            </p:txBody>
          </p:sp>
          <p:pic>
            <p:nvPicPr>
              <p:cNvPr id="28" name="droppedImage.pdf" descr="droppedImage.pdf">
                <a:extLst>
                  <a:ext uri="{FF2B5EF4-FFF2-40B4-BE49-F238E27FC236}">
                    <a16:creationId xmlns:a16="http://schemas.microsoft.com/office/drawing/2014/main" id="{7632CECE-1B81-6049-BE21-C6D4A05ED31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993900" y="1397000"/>
                <a:ext cx="1041400" cy="736600"/>
              </a:xfrm>
              <a:prstGeom prst="rect">
                <a:avLst/>
              </a:prstGeom>
              <a:ln w="25400"/>
            </p:spPr>
          </p:pic>
        </p:grpSp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31" name="Table">
                  <a:extLst>
                    <a:ext uri="{FF2B5EF4-FFF2-40B4-BE49-F238E27FC236}">
                      <a16:creationId xmlns:a16="http://schemas.microsoft.com/office/drawing/2014/main" id="{34A322E0-0976-A64E-BB30-D48D3F79ADAA}"/>
                    </a:ext>
                  </a:extLst>
                </p:cNvPr>
                <p:cNvGraphicFramePr/>
                <p:nvPr>
                  <p:extLst>
                    <p:ext uri="{D42A27DB-BD31-4B8C-83A1-F6EECF244321}">
                      <p14:modId xmlns:p14="http://schemas.microsoft.com/office/powerpoint/2010/main" val="245704597"/>
                    </p:ext>
                  </p:extLst>
                </p:nvPr>
              </p:nvGraphicFramePr>
              <p:xfrm>
                <a:off x="5956300" y="1217708"/>
                <a:ext cx="1016000" cy="1254062"/>
              </p:xfrm>
              <a:graphic>
                <a:graphicData uri="http://schemas.openxmlformats.org/drawingml/2006/table">
                  <a:tbl>
                    <a:tblPr/>
                    <a:tblGrid>
                      <a:gridCol w="508000">
                        <a:extLst>
                          <a:ext uri="{9D8B030D-6E8A-4147-A177-3AD203B41FA5}">
                            <a16:colId xmlns:a16="http://schemas.microsoft.com/office/drawing/2014/main" val="20000"/>
                          </a:ext>
                        </a:extLst>
                      </a:gridCol>
                      <a:gridCol w="508000">
                        <a:extLst>
                          <a:ext uri="{9D8B030D-6E8A-4147-A177-3AD203B41FA5}">
                            <a16:colId xmlns:a16="http://schemas.microsoft.com/office/drawing/2014/main" val="20001"/>
                          </a:ext>
                        </a:extLst>
                      </a:gridCol>
                    </a:tblGrid>
                    <a:tr h="381000">
                      <a:tc>
                        <a:txBody>
                          <a:bodyPr/>
                          <a:lstStyle/>
                          <a:p>
                            <a:pPr marR="39686" algn="just" defTabSz="914400">
                              <a:spcBef>
                                <a:spcPts val="600"/>
                              </a:spcBef>
                              <a:tabLst>
                                <a:tab pos="558800" algn="l"/>
                              </a:tabLst>
                              <a:defRPr sz="1800">
                                <a:solidFill>
                                  <a:srgbClr val="000000"/>
                                </a:solidFill>
                                <a:uFillTx/>
                              </a:defRPr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"/>
                                </m:oMathParaPr>
                                <m:oMath xmlns:m="http://schemas.openxmlformats.org/officeDocument/2006/math">
                                  <m:r>
                                    <a:rPr lang="en-US" sz="2000" b="1" i="1" smtClean="0">
                                      <a:latin typeface="Cambria Math" panose="02040503050406030204" pitchFamily="18" charset="0"/>
                                    </a:rPr>
                                    <m:t>𝑨</m:t>
                                  </m:r>
                                </m:oMath>
                              </m:oMathPara>
                            </a14:m>
                            <a:endPara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endParaRPr>
                          </a:p>
                        </a:txBody>
                        <a:tcPr marL="50800" marR="50800" marT="50800" marB="50800" anchor="ctr" horzOverflow="overflow">
                          <a:lnL w="0">
                            <a:miter lim="400000"/>
                          </a:lnL>
                          <a:lnR w="25400">
                            <a:solidFill>
                              <a:srgbClr val="062B6B"/>
                            </a:solidFill>
                            <a:miter lim="400000"/>
                          </a:lnR>
                          <a:lnT w="0">
                            <a:miter lim="400000"/>
                          </a:lnT>
                          <a:lnB w="25400">
                            <a:solidFill>
                              <a:srgbClr val="062B6B"/>
                            </a:solidFill>
                            <a:miter lim="400000"/>
                          </a:lnB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pPr marR="39686" algn="ctr" defTabSz="914400">
                              <a:spcBef>
                                <a:spcPts val="600"/>
                              </a:spcBef>
                              <a:tabLst>
                                <a:tab pos="558800" algn="l"/>
                              </a:tabLst>
                              <a:defRPr sz="1800">
                                <a:solidFill>
                                  <a:srgbClr val="000000"/>
                                </a:solidFill>
                                <a:uFillTx/>
                              </a:defRPr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bar>
                                    <m:barPr>
                                      <m:pos m:val="top"/>
                                      <m:ctrlPr>
                                        <a:rPr lang="en-US" sz="2000" b="1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000" b="1" i="1" smtClean="0">
                                          <a:latin typeface="Cambria Math" panose="02040503050406030204" pitchFamily="18" charset="0"/>
                                        </a:rPr>
                                        <m:t>𝑨</m:t>
                                      </m:r>
                                    </m:e>
                                  </m:bar>
                                </m:oMath>
                              </m:oMathPara>
                            </a14:m>
                            <a:endPara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endParaRPr>
                          </a:p>
                        </a:txBody>
                        <a:tcPr marL="50800" marR="50800" marT="50800" marB="50800" anchor="ctr" horzOverflow="overflow">
                          <a:lnL w="25400">
                            <a:solidFill>
                              <a:srgbClr val="062B6B"/>
                            </a:solidFill>
                            <a:miter lim="400000"/>
                          </a:lnL>
                          <a:lnR w="0">
                            <a:miter lim="400000"/>
                          </a:lnR>
                          <a:lnT w="0">
                            <a:miter lim="400000"/>
                          </a:lnT>
                          <a:lnB w="25400">
                            <a:solidFill>
                              <a:srgbClr val="062B6B"/>
                            </a:solidFill>
                            <a:miter lim="400000"/>
                          </a:lnB>
                          <a:noFill/>
                        </a:tcPr>
                      </a:tc>
                      <a:extLst>
                        <a:ext uri="{0D108BD9-81ED-4DB2-BD59-A6C34878D82A}">
                          <a16:rowId xmlns:a16="http://schemas.microsoft.com/office/drawing/2014/main" val="10000"/>
                        </a:ext>
                      </a:extLst>
                    </a:tr>
                    <a:tr h="381000">
                      <a:tc>
                        <a:txBody>
                          <a:bodyPr/>
                          <a:lstStyle/>
                          <a:p>
                            <a:pPr marR="39686" algn="ctr" defTabSz="914400">
                              <a:spcBef>
                                <a:spcPts val="600"/>
                              </a:spcBef>
                              <a:tabLst>
                                <a:tab pos="558800" algn="l"/>
                              </a:tabLst>
                              <a:defRPr sz="1800">
                                <a:solidFill>
                                  <a:srgbClr val="000000"/>
                                </a:solidFill>
                                <a:uFillTx/>
                              </a:defRPr>
                            </a:pPr>
                            <a:r>
                              <a:rPr sz="2000" b="1">
                                <a:solidFill>
                                  <a:srgbClr val="2F2F2F"/>
                                </a:solidFill>
                                <a:uFill>
                                  <a:solidFill>
                                    <a:srgbClr val="2F2F2F"/>
                                  </a:solidFill>
                                </a:uFill>
                                <a:latin typeface="Arial"/>
                                <a:ea typeface="Arial"/>
                                <a:cs typeface="Arial"/>
                                <a:sym typeface="Arial"/>
                              </a:rPr>
                              <a:t>0</a:t>
                            </a:r>
                          </a:p>
                        </a:txBody>
                        <a:tcPr marL="50800" marR="50800" marT="50800" marB="50800" anchor="ctr" horzOverflow="overflow">
                          <a:lnL w="0">
                            <a:miter lim="400000"/>
                          </a:lnL>
                          <a:lnR w="25400">
                            <a:solidFill>
                              <a:srgbClr val="062B6B"/>
                            </a:solidFill>
                            <a:miter lim="400000"/>
                          </a:lnR>
                          <a:lnT w="25400">
                            <a:solidFill>
                              <a:srgbClr val="062B6B"/>
                            </a:solidFill>
                            <a:miter lim="400000"/>
                          </a:lnT>
                          <a:lnB w="0">
                            <a:miter lim="400000"/>
                          </a:lnB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pPr marR="39686" algn="ctr" defTabSz="914400">
                              <a:spcBef>
                                <a:spcPts val="600"/>
                              </a:spcBef>
                              <a:tabLst>
                                <a:tab pos="558800" algn="l"/>
                              </a:tabLst>
                              <a:defRPr sz="1800">
                                <a:solidFill>
                                  <a:srgbClr val="000000"/>
                                </a:solidFill>
                                <a:uFillTx/>
                              </a:defRPr>
                            </a:pPr>
                            <a:r>
                              <a:rPr sz="2000" b="1" dirty="0">
                                <a:solidFill>
                                  <a:srgbClr val="2F2F2F"/>
                                </a:solidFill>
                                <a:uFill>
                                  <a:solidFill>
                                    <a:srgbClr val="2F2F2F"/>
                                  </a:solidFill>
                                </a:uFill>
                                <a:latin typeface="Arial"/>
                                <a:ea typeface="Arial"/>
                                <a:cs typeface="Arial"/>
                                <a:sym typeface="Arial"/>
                              </a:rPr>
                              <a:t>1</a:t>
                            </a:r>
                          </a:p>
                        </a:txBody>
                        <a:tcPr marL="50800" marR="50800" marT="50800" marB="50800" anchor="ctr" horzOverflow="overflow">
                          <a:lnL w="25400">
                            <a:solidFill>
                              <a:srgbClr val="062B6B"/>
                            </a:solidFill>
                            <a:miter lim="400000"/>
                          </a:lnL>
                          <a:lnR w="0">
                            <a:miter lim="400000"/>
                          </a:lnR>
                          <a:lnT w="25400">
                            <a:solidFill>
                              <a:srgbClr val="062B6B"/>
                            </a:solidFill>
                            <a:miter lim="400000"/>
                          </a:lnT>
                          <a:lnB w="0">
                            <a:miter lim="400000"/>
                          </a:lnB>
                          <a:noFill/>
                        </a:tcPr>
                      </a:tc>
                      <a:extLst>
                        <a:ext uri="{0D108BD9-81ED-4DB2-BD59-A6C34878D82A}">
                          <a16:rowId xmlns:a16="http://schemas.microsoft.com/office/drawing/2014/main" val="10001"/>
                        </a:ext>
                      </a:extLst>
                    </a:tr>
                    <a:tr h="381000">
                      <a:tc>
                        <a:txBody>
                          <a:bodyPr/>
                          <a:lstStyle/>
                          <a:p>
                            <a:pPr marR="39686" algn="ctr" defTabSz="914400">
                              <a:spcBef>
                                <a:spcPts val="600"/>
                              </a:spcBef>
                              <a:tabLst>
                                <a:tab pos="558800" algn="l"/>
                              </a:tabLst>
                              <a:defRPr sz="1800">
                                <a:solidFill>
                                  <a:srgbClr val="000000"/>
                                </a:solidFill>
                                <a:uFillTx/>
                              </a:defRPr>
                            </a:pPr>
                            <a:r>
                              <a:rPr sz="2000" b="1">
                                <a:solidFill>
                                  <a:srgbClr val="2F2F2F"/>
                                </a:solidFill>
                                <a:uFill>
                                  <a:solidFill>
                                    <a:srgbClr val="2F2F2F"/>
                                  </a:solidFill>
                                </a:uFill>
                                <a:latin typeface="Arial"/>
                                <a:ea typeface="Arial"/>
                                <a:cs typeface="Arial"/>
                                <a:sym typeface="Arial"/>
                              </a:rPr>
                              <a:t>1</a:t>
                            </a:r>
                          </a:p>
                        </a:txBody>
                        <a:tcPr marL="50800" marR="50800" marT="50800" marB="50800" anchor="ctr" horzOverflow="overflow">
                          <a:lnL w="0">
                            <a:miter lim="400000"/>
                          </a:lnL>
                          <a:lnR w="25400">
                            <a:solidFill>
                              <a:srgbClr val="062B6B"/>
                            </a:solidFill>
                            <a:miter lim="400000"/>
                          </a:lnR>
                          <a:lnT w="0">
                            <a:miter lim="400000"/>
                          </a:lnT>
                          <a:lnB w="0">
                            <a:miter lim="400000"/>
                          </a:lnB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pPr marR="39686" algn="ctr" defTabSz="914400">
                              <a:spcBef>
                                <a:spcPts val="600"/>
                              </a:spcBef>
                              <a:tabLst>
                                <a:tab pos="558800" algn="l"/>
                              </a:tabLst>
                              <a:defRPr sz="1800">
                                <a:solidFill>
                                  <a:srgbClr val="000000"/>
                                </a:solidFill>
                                <a:uFillTx/>
                              </a:defRPr>
                            </a:pPr>
                            <a:r>
                              <a:rPr sz="2000" b="1" dirty="0">
                                <a:solidFill>
                                  <a:srgbClr val="2F2F2F"/>
                                </a:solidFill>
                                <a:uFill>
                                  <a:solidFill>
                                    <a:srgbClr val="2F2F2F"/>
                                  </a:solidFill>
                                </a:uFill>
                                <a:latin typeface="Arial"/>
                                <a:ea typeface="Arial"/>
                                <a:cs typeface="Arial"/>
                                <a:sym typeface="Arial"/>
                              </a:rPr>
                              <a:t>0</a:t>
                            </a:r>
                          </a:p>
                        </a:txBody>
                        <a:tcPr marL="50800" marR="50800" marT="50800" marB="50800" anchor="ctr" horzOverflow="overflow">
                          <a:lnL w="25400">
                            <a:solidFill>
                              <a:srgbClr val="062B6B"/>
                            </a:solidFill>
                            <a:miter lim="400000"/>
                          </a:lnL>
                          <a:lnR w="0">
                            <a:miter lim="400000"/>
                          </a:lnR>
                          <a:lnT w="0">
                            <a:miter lim="400000"/>
                          </a:lnT>
                          <a:lnB w="0">
                            <a:miter lim="400000"/>
                          </a:lnB>
                          <a:noFill/>
                        </a:tcPr>
                      </a:tc>
                      <a:extLst>
                        <a:ext uri="{0D108BD9-81ED-4DB2-BD59-A6C34878D82A}">
                          <a16:rowId xmlns:a16="http://schemas.microsoft.com/office/drawing/2014/main" val="10002"/>
                        </a:ext>
                      </a:extLst>
                    </a:tr>
                  </a:tbl>
                </a:graphicData>
              </a:graphic>
            </p:graphicFrame>
          </mc:Choice>
          <mc:Fallback xmlns="">
            <p:graphicFrame>
              <p:nvGraphicFramePr>
                <p:cNvPr id="31" name="Table">
                  <a:extLst>
                    <a:ext uri="{FF2B5EF4-FFF2-40B4-BE49-F238E27FC236}">
                      <a16:creationId xmlns:a16="http://schemas.microsoft.com/office/drawing/2014/main" id="{34A322E0-0976-A64E-BB30-D48D3F79ADAA}"/>
                    </a:ext>
                  </a:extLst>
                </p:cNvPr>
                <p:cNvGraphicFramePr/>
                <p:nvPr>
                  <p:extLst>
                    <p:ext uri="{D42A27DB-BD31-4B8C-83A1-F6EECF244321}">
                      <p14:modId xmlns:p14="http://schemas.microsoft.com/office/powerpoint/2010/main" val="245704597"/>
                    </p:ext>
                  </p:extLst>
                </p:nvPr>
              </p:nvGraphicFramePr>
              <p:xfrm>
                <a:off x="5956300" y="1217708"/>
                <a:ext cx="1016000" cy="1254062"/>
              </p:xfrm>
              <a:graphic>
                <a:graphicData uri="http://schemas.openxmlformats.org/drawingml/2006/table">
                  <a:tbl>
                    <a:tblPr/>
                    <a:tblGrid>
                      <a:gridCol w="508000">
                        <a:extLst>
                          <a:ext uri="{9D8B030D-6E8A-4147-A177-3AD203B41FA5}">
                            <a16:colId xmlns:a16="http://schemas.microsoft.com/office/drawing/2014/main" val="20000"/>
                          </a:ext>
                        </a:extLst>
                      </a:gridCol>
                      <a:gridCol w="508000">
                        <a:extLst>
                          <a:ext uri="{9D8B030D-6E8A-4147-A177-3AD203B41FA5}">
                            <a16:colId xmlns:a16="http://schemas.microsoft.com/office/drawing/2014/main" val="20001"/>
                          </a:ext>
                        </a:extLst>
                      </a:gridCol>
                    </a:tblGrid>
                    <a:tr h="441262">
                      <a:tc>
                        <a:txBody>
                          <a:bodyPr/>
                          <a:lstStyle/>
                          <a:p>
                            <a:endParaRPr lang="en-CH"/>
                          </a:p>
                        </a:txBody>
                        <a:tcPr marL="50800" marR="50800" marT="50800" marB="50800" anchor="ctr" horzOverflow="overflow">
                          <a:lnL w="0">
                            <a:miter lim="400000"/>
                          </a:lnL>
                          <a:lnR w="25400">
                            <a:solidFill>
                              <a:srgbClr val="062B6B"/>
                            </a:solidFill>
                            <a:miter lim="400000"/>
                          </a:lnR>
                          <a:lnT w="0">
                            <a:miter lim="400000"/>
                          </a:lnT>
                          <a:lnB w="25400">
                            <a:solidFill>
                              <a:srgbClr val="062B6B"/>
                            </a:solidFill>
                            <a:miter lim="400000"/>
                          </a:lnB>
                          <a:blipFill>
                            <a:blip r:embed="rId3"/>
                            <a:stretch>
                              <a:fillRect r="-97561" b="-208571"/>
                            </a:stretch>
                          </a:blipFill>
                        </a:tcPr>
                      </a:tc>
                      <a:tc>
                        <a:txBody>
                          <a:bodyPr/>
                          <a:lstStyle/>
                          <a:p>
                            <a:endParaRPr lang="en-CH"/>
                          </a:p>
                        </a:txBody>
                        <a:tcPr marL="50800" marR="50800" marT="50800" marB="50800" anchor="ctr" horzOverflow="overflow">
                          <a:lnL w="25400">
                            <a:solidFill>
                              <a:srgbClr val="062B6B"/>
                            </a:solidFill>
                            <a:miter lim="400000"/>
                          </a:lnL>
                          <a:lnR w="0">
                            <a:miter lim="400000"/>
                          </a:lnR>
                          <a:lnT w="0">
                            <a:miter lim="400000"/>
                          </a:lnT>
                          <a:lnB w="25400">
                            <a:solidFill>
                              <a:srgbClr val="062B6B"/>
                            </a:solidFill>
                            <a:miter lim="400000"/>
                          </a:lnB>
                          <a:blipFill>
                            <a:blip r:embed="rId3"/>
                            <a:stretch>
                              <a:fillRect l="-102500" b="-208571"/>
                            </a:stretch>
                          </a:blipFill>
                        </a:tcPr>
                      </a:tc>
                      <a:extLst>
                        <a:ext uri="{0D108BD9-81ED-4DB2-BD59-A6C34878D82A}">
                          <a16:rowId xmlns:a16="http://schemas.microsoft.com/office/drawing/2014/main" val="10000"/>
                        </a:ext>
                      </a:extLst>
                    </a:tr>
                    <a:tr h="406400">
                      <a:tc>
                        <a:txBody>
                          <a:bodyPr/>
                          <a:lstStyle/>
                          <a:p>
                            <a:pPr marR="39686" algn="ctr" defTabSz="914400">
                              <a:spcBef>
                                <a:spcPts val="600"/>
                              </a:spcBef>
                              <a:tabLst>
                                <a:tab pos="558800" algn="l"/>
                              </a:tabLst>
                              <a:defRPr sz="1800">
                                <a:solidFill>
                                  <a:srgbClr val="000000"/>
                                </a:solidFill>
                                <a:uFillTx/>
                              </a:defRPr>
                            </a:pPr>
                            <a:r>
                              <a:rPr sz="2000" b="1">
                                <a:solidFill>
                                  <a:srgbClr val="2F2F2F"/>
                                </a:solidFill>
                                <a:uFill>
                                  <a:solidFill>
                                    <a:srgbClr val="2F2F2F"/>
                                  </a:solidFill>
                                </a:uFill>
                                <a:latin typeface="Arial"/>
                                <a:ea typeface="Arial"/>
                                <a:cs typeface="Arial"/>
                                <a:sym typeface="Arial"/>
                              </a:rPr>
                              <a:t>0</a:t>
                            </a:r>
                          </a:p>
                        </a:txBody>
                        <a:tcPr marL="50800" marR="50800" marT="50800" marB="50800" anchor="ctr" horzOverflow="overflow">
                          <a:lnL w="0">
                            <a:miter lim="400000"/>
                          </a:lnL>
                          <a:lnR w="25400">
                            <a:solidFill>
                              <a:srgbClr val="062B6B"/>
                            </a:solidFill>
                            <a:miter lim="400000"/>
                          </a:lnR>
                          <a:lnT w="25400">
                            <a:solidFill>
                              <a:srgbClr val="062B6B"/>
                            </a:solidFill>
                            <a:miter lim="400000"/>
                          </a:lnT>
                          <a:lnB w="0">
                            <a:miter lim="400000"/>
                          </a:lnB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pPr marR="39686" algn="ctr" defTabSz="914400">
                              <a:spcBef>
                                <a:spcPts val="600"/>
                              </a:spcBef>
                              <a:tabLst>
                                <a:tab pos="558800" algn="l"/>
                              </a:tabLst>
                              <a:defRPr sz="1800">
                                <a:solidFill>
                                  <a:srgbClr val="000000"/>
                                </a:solidFill>
                                <a:uFillTx/>
                              </a:defRPr>
                            </a:pPr>
                            <a:r>
                              <a:rPr sz="2000" b="1" dirty="0">
                                <a:solidFill>
                                  <a:srgbClr val="2F2F2F"/>
                                </a:solidFill>
                                <a:uFill>
                                  <a:solidFill>
                                    <a:srgbClr val="2F2F2F"/>
                                  </a:solidFill>
                                </a:uFill>
                                <a:latin typeface="Arial"/>
                                <a:ea typeface="Arial"/>
                                <a:cs typeface="Arial"/>
                                <a:sym typeface="Arial"/>
                              </a:rPr>
                              <a:t>1</a:t>
                            </a:r>
                          </a:p>
                        </a:txBody>
                        <a:tcPr marL="50800" marR="50800" marT="50800" marB="50800" anchor="ctr" horzOverflow="overflow">
                          <a:lnL w="25400">
                            <a:solidFill>
                              <a:srgbClr val="062B6B"/>
                            </a:solidFill>
                            <a:miter lim="400000"/>
                          </a:lnL>
                          <a:lnR w="0">
                            <a:miter lim="400000"/>
                          </a:lnR>
                          <a:lnT w="25400">
                            <a:solidFill>
                              <a:srgbClr val="062B6B"/>
                            </a:solidFill>
                            <a:miter lim="400000"/>
                          </a:lnT>
                          <a:lnB w="0">
                            <a:miter lim="400000"/>
                          </a:lnB>
                          <a:noFill/>
                        </a:tcPr>
                      </a:tc>
                      <a:extLst>
                        <a:ext uri="{0D108BD9-81ED-4DB2-BD59-A6C34878D82A}">
                          <a16:rowId xmlns:a16="http://schemas.microsoft.com/office/drawing/2014/main" val="10001"/>
                        </a:ext>
                      </a:extLst>
                    </a:tr>
                    <a:tr h="406400">
                      <a:tc>
                        <a:txBody>
                          <a:bodyPr/>
                          <a:lstStyle/>
                          <a:p>
                            <a:pPr marR="39686" algn="ctr" defTabSz="914400">
                              <a:spcBef>
                                <a:spcPts val="600"/>
                              </a:spcBef>
                              <a:tabLst>
                                <a:tab pos="558800" algn="l"/>
                              </a:tabLst>
                              <a:defRPr sz="1800">
                                <a:solidFill>
                                  <a:srgbClr val="000000"/>
                                </a:solidFill>
                                <a:uFillTx/>
                              </a:defRPr>
                            </a:pPr>
                            <a:r>
                              <a:rPr sz="2000" b="1">
                                <a:solidFill>
                                  <a:srgbClr val="2F2F2F"/>
                                </a:solidFill>
                                <a:uFill>
                                  <a:solidFill>
                                    <a:srgbClr val="2F2F2F"/>
                                  </a:solidFill>
                                </a:uFill>
                                <a:latin typeface="Arial"/>
                                <a:ea typeface="Arial"/>
                                <a:cs typeface="Arial"/>
                                <a:sym typeface="Arial"/>
                              </a:rPr>
                              <a:t>1</a:t>
                            </a:r>
                          </a:p>
                        </a:txBody>
                        <a:tcPr marL="50800" marR="50800" marT="50800" marB="50800" anchor="ctr" horzOverflow="overflow">
                          <a:lnL w="0">
                            <a:miter lim="400000"/>
                          </a:lnL>
                          <a:lnR w="25400">
                            <a:solidFill>
                              <a:srgbClr val="062B6B"/>
                            </a:solidFill>
                            <a:miter lim="400000"/>
                          </a:lnR>
                          <a:lnT w="0">
                            <a:miter lim="400000"/>
                          </a:lnT>
                          <a:lnB w="0">
                            <a:miter lim="400000"/>
                          </a:lnB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pPr marR="39686" algn="ctr" defTabSz="914400">
                              <a:spcBef>
                                <a:spcPts val="600"/>
                              </a:spcBef>
                              <a:tabLst>
                                <a:tab pos="558800" algn="l"/>
                              </a:tabLst>
                              <a:defRPr sz="1800">
                                <a:solidFill>
                                  <a:srgbClr val="000000"/>
                                </a:solidFill>
                                <a:uFillTx/>
                              </a:defRPr>
                            </a:pPr>
                            <a:r>
                              <a:rPr sz="2000" b="1" dirty="0">
                                <a:solidFill>
                                  <a:srgbClr val="2F2F2F"/>
                                </a:solidFill>
                                <a:uFill>
                                  <a:solidFill>
                                    <a:srgbClr val="2F2F2F"/>
                                  </a:solidFill>
                                </a:uFill>
                                <a:latin typeface="Arial"/>
                                <a:ea typeface="Arial"/>
                                <a:cs typeface="Arial"/>
                                <a:sym typeface="Arial"/>
                              </a:rPr>
                              <a:t>0</a:t>
                            </a:r>
                          </a:p>
                        </a:txBody>
                        <a:tcPr marL="50800" marR="50800" marT="50800" marB="50800" anchor="ctr" horzOverflow="overflow">
                          <a:lnL w="25400">
                            <a:solidFill>
                              <a:srgbClr val="062B6B"/>
                            </a:solidFill>
                            <a:miter lim="400000"/>
                          </a:lnL>
                          <a:lnR w="0">
                            <a:miter lim="400000"/>
                          </a:lnR>
                          <a:lnT w="0">
                            <a:miter lim="400000"/>
                          </a:lnT>
                          <a:lnB w="0">
                            <a:miter lim="400000"/>
                          </a:lnB>
                          <a:noFill/>
                        </a:tcPr>
                      </a:tc>
                      <a:extLst>
                        <a:ext uri="{0D108BD9-81ED-4DB2-BD59-A6C34878D82A}">
                          <a16:rowId xmlns:a16="http://schemas.microsoft.com/office/drawing/2014/main" val="10002"/>
                        </a:ext>
                      </a:extLst>
                    </a:tr>
                  </a:tbl>
                </a:graphicData>
              </a:graphic>
            </p:graphicFrame>
          </mc:Fallback>
        </mc:AlternateContent>
      </p:grpSp>
    </p:spTree>
    <p:extLst>
      <p:ext uri="{BB962C8B-B14F-4D97-AF65-F5344CB8AC3E}">
        <p14:creationId xmlns:p14="http://schemas.microsoft.com/office/powerpoint/2010/main" val="3279819321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A90A42-2DAA-684C-971A-25FE09CB2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Instantiating Logic Gates: </a:t>
            </a:r>
            <a:r>
              <a:rPr lang="en-CH" sz="2800" dirty="0"/>
              <a:t>The AND Gate (1)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CC1F02-612F-C746-A5A6-DC1DFB48F86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25</a:t>
            </a:fld>
            <a:endParaRPr lang="en-US" altLang="en-US"/>
          </a:p>
        </p:txBody>
      </p:sp>
      <p:sp>
        <p:nvSpPr>
          <p:cNvPr id="5" name="Content Placeholder 10">
            <a:extLst>
              <a:ext uri="{FF2B5EF4-FFF2-40B4-BE49-F238E27FC236}">
                <a16:creationId xmlns:a16="http://schemas.microsoft.com/office/drawing/2014/main" id="{651B9118-3E3C-6C43-B74A-3F7824CF2E4A}"/>
              </a:ext>
            </a:extLst>
          </p:cNvPr>
          <p:cNvSpPr>
            <a:spLocks noGrp="1"/>
          </p:cNvSpPr>
          <p:nvPr/>
        </p:nvSpPr>
        <p:spPr bwMode="auto">
          <a:xfrm>
            <a:off x="518125" y="3509041"/>
            <a:ext cx="8107751" cy="703994"/>
          </a:xfrm>
          <a:prstGeom prst="rect">
            <a:avLst/>
          </a:prstGeom>
          <a:solidFill>
            <a:srgbClr val="E6E7FB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1">
                  <a:lumMod val="75000"/>
                  <a:lumOff val="25000"/>
                </a:schemeClr>
              </a:buClr>
              <a:buSzPct val="60000"/>
              <a:buFont typeface="Wingdings 2" pitchFamily="18" charset="2"/>
              <a:buNone/>
              <a:defRPr sz="1600" b="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1pPr>
            <a:lvl2pPr marL="457200" indent="0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accent1">
                  <a:lumMod val="75000"/>
                  <a:lumOff val="25000"/>
                </a:schemeClr>
              </a:buClr>
              <a:buSzPct val="110000"/>
              <a:buFont typeface="Wingdings" pitchFamily="2" charset="2"/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2pPr>
            <a:lvl3pPr marL="914400" indent="0" algn="l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>
              <a:spcBef>
                <a:spcPts val="800"/>
              </a:spcBef>
              <a:spcAft>
                <a:spcPts val="800"/>
              </a:spcAft>
              <a:buClr>
                <a:srgbClr val="CC9900">
                  <a:lumMod val="75000"/>
                  <a:lumOff val="25000"/>
                </a:srgbClr>
              </a:buClr>
              <a:defRPr/>
            </a:pPr>
            <a:r>
              <a:rPr lang="en-GB" sz="2100" b="1" dirty="0">
                <a:solidFill>
                  <a:srgbClr val="0000FF"/>
                </a:solidFill>
                <a:latin typeface="Courier" pitchFamily="2" charset="0"/>
              </a:rPr>
              <a:t>and</a:t>
            </a:r>
            <a:r>
              <a:rPr lang="en-GB" sz="2100" b="1" dirty="0">
                <a:latin typeface="Courier" pitchFamily="2" charset="0"/>
              </a:rPr>
              <a:t> </a:t>
            </a:r>
            <a:r>
              <a:rPr lang="en-GB" sz="2100" b="1" dirty="0" err="1">
                <a:latin typeface="Courier" pitchFamily="2" charset="0"/>
              </a:rPr>
              <a:t>my_and</a:t>
            </a:r>
            <a:r>
              <a:rPr lang="en-GB" sz="2100" b="1" dirty="0">
                <a:latin typeface="Courier" pitchFamily="2" charset="0"/>
              </a:rPr>
              <a:t>(</a:t>
            </a:r>
            <a:r>
              <a:rPr lang="en-GB" sz="21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ourier" pitchFamily="2" charset="0"/>
              </a:rPr>
              <a:t>output, input1, input2</a:t>
            </a:r>
            <a:r>
              <a:rPr lang="en-GB" sz="2100" b="1" dirty="0">
                <a:latin typeface="Courier" pitchFamily="2" charset="0"/>
              </a:rPr>
              <a:t>);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E323F5D-90ED-5C47-AD3E-B32313B0881E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1669259" y="3166917"/>
            <a:ext cx="278395" cy="509067"/>
          </a:xfrm>
          <a:prstGeom prst="straightConnector1">
            <a:avLst/>
          </a:prstGeom>
          <a:solidFill>
            <a:srgbClr val="C0C0C0"/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72F81A0-743F-0F41-9DDE-C952385EB3F4}"/>
              </a:ext>
            </a:extLst>
          </p:cNvPr>
          <p:cNvCxnSpPr>
            <a:cxnSpLocks/>
          </p:cNvCxnSpPr>
          <p:nvPr/>
        </p:nvCxnSpPr>
        <p:spPr bwMode="auto">
          <a:xfrm flipV="1">
            <a:off x="2852444" y="3146270"/>
            <a:ext cx="100488" cy="583434"/>
          </a:xfrm>
          <a:prstGeom prst="straightConnector1">
            <a:avLst/>
          </a:prstGeom>
          <a:solidFill>
            <a:srgbClr val="C0C0C0"/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8519CE9-BEF9-EB41-9175-E5EC03F1629D}"/>
              </a:ext>
            </a:extLst>
          </p:cNvPr>
          <p:cNvCxnSpPr>
            <a:cxnSpLocks/>
          </p:cNvCxnSpPr>
          <p:nvPr/>
        </p:nvCxnSpPr>
        <p:spPr bwMode="auto">
          <a:xfrm flipV="1">
            <a:off x="4049178" y="3146270"/>
            <a:ext cx="294222" cy="566360"/>
          </a:xfrm>
          <a:prstGeom prst="straightConnector1">
            <a:avLst/>
          </a:prstGeom>
          <a:solidFill>
            <a:srgbClr val="C0C0C0"/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732DE659-C615-594C-95A1-0452DA08974C}"/>
              </a:ext>
            </a:extLst>
          </p:cNvPr>
          <p:cNvSpPr txBox="1"/>
          <p:nvPr/>
        </p:nvSpPr>
        <p:spPr>
          <a:xfrm>
            <a:off x="697888" y="2749502"/>
            <a:ext cx="12497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gate type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3979B45-34DA-CE48-8F34-30E5C4073F72}"/>
              </a:ext>
            </a:extLst>
          </p:cNvPr>
          <p:cNvSpPr txBox="1"/>
          <p:nvPr/>
        </p:nvSpPr>
        <p:spPr>
          <a:xfrm>
            <a:off x="2258671" y="2754654"/>
            <a:ext cx="13885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gate name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CBD9714-7994-B548-A3C5-5AE01FB1FF95}"/>
              </a:ext>
            </a:extLst>
          </p:cNvPr>
          <p:cNvSpPr txBox="1"/>
          <p:nvPr/>
        </p:nvSpPr>
        <p:spPr>
          <a:xfrm>
            <a:off x="3810002" y="2743200"/>
            <a:ext cx="16868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</a:t>
            </a:r>
            <a:r>
              <a:rPr lang="en-CH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utput signal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947342F-ACF7-A54E-9622-34BEE65F5CF3}"/>
              </a:ext>
            </a:extLst>
          </p:cNvPr>
          <p:cNvSpPr txBox="1"/>
          <p:nvPr/>
        </p:nvSpPr>
        <p:spPr>
          <a:xfrm>
            <a:off x="5898794" y="2754654"/>
            <a:ext cx="16017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</a:t>
            </a:r>
            <a:r>
              <a:rPr lang="en-CH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nput signals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EF7A556-FF7E-144C-98B0-12CB4F5EF09B}"/>
              </a:ext>
            </a:extLst>
          </p:cNvPr>
          <p:cNvGrpSpPr/>
          <p:nvPr/>
        </p:nvGrpSpPr>
        <p:grpSpPr>
          <a:xfrm>
            <a:off x="2370976" y="974592"/>
            <a:ext cx="4402049" cy="1600845"/>
            <a:chOff x="1225418" y="974592"/>
            <a:chExt cx="4402049" cy="1600845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A2B9DBA9-4E4B-A244-A399-34F04EE76204}"/>
                </a:ext>
              </a:extLst>
            </p:cNvPr>
            <p:cNvGrpSpPr/>
            <p:nvPr/>
          </p:nvGrpSpPr>
          <p:grpSpPr>
            <a:xfrm>
              <a:off x="1225418" y="1402745"/>
              <a:ext cx="2259373" cy="744538"/>
              <a:chOff x="1533303" y="1303952"/>
              <a:chExt cx="2259373" cy="744538"/>
            </a:xfrm>
          </p:grpSpPr>
          <p:sp>
            <p:nvSpPr>
              <p:cNvPr id="29" name="A">
                <a:extLst>
                  <a:ext uri="{FF2B5EF4-FFF2-40B4-BE49-F238E27FC236}">
                    <a16:creationId xmlns:a16="http://schemas.microsoft.com/office/drawing/2014/main" id="{F1839C39-E6E0-BC4C-97DD-21D23F50F200}"/>
                  </a:ext>
                </a:extLst>
              </p:cNvPr>
              <p:cNvSpPr txBox="1"/>
              <p:nvPr/>
            </p:nvSpPr>
            <p:spPr>
              <a:xfrm>
                <a:off x="1533303" y="1303952"/>
                <a:ext cx="319076" cy="36082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50800" tIns="50800" rIns="50800" bIns="50800">
                <a:spAutoFit/>
              </a:bodyPr>
              <a:lstStyle>
                <a:lvl1pPr marL="39686" marR="39686" defTabSz="914400">
                  <a:lnSpc>
                    <a:spcPct val="90000"/>
                  </a:lnSpc>
                  <a:buClr>
                    <a:srgbClr val="062B6B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r>
                  <a:t>A</a:t>
                </a:r>
              </a:p>
            </p:txBody>
          </p:sp>
          <p:sp>
            <p:nvSpPr>
              <p:cNvPr id="30" name="B">
                <a:extLst>
                  <a:ext uri="{FF2B5EF4-FFF2-40B4-BE49-F238E27FC236}">
                    <a16:creationId xmlns:a16="http://schemas.microsoft.com/office/drawing/2014/main" id="{D362C4BD-5F85-2A4E-A8D0-0067BDC3ACA9}"/>
                  </a:ext>
                </a:extLst>
              </p:cNvPr>
              <p:cNvSpPr txBox="1"/>
              <p:nvPr/>
            </p:nvSpPr>
            <p:spPr>
              <a:xfrm>
                <a:off x="1533303" y="1594465"/>
                <a:ext cx="319076" cy="36082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50800" tIns="50800" rIns="50800" bIns="50800">
                <a:spAutoFit/>
              </a:bodyPr>
              <a:lstStyle>
                <a:lvl1pPr marL="39686" marR="39686" defTabSz="914400">
                  <a:lnSpc>
                    <a:spcPct val="90000"/>
                  </a:lnSpc>
                  <a:buClr>
                    <a:srgbClr val="062B6B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r>
                  <a:t>B</a:t>
                </a:r>
              </a:p>
            </p:txBody>
          </p:sp>
          <p:sp>
            <p:nvSpPr>
              <p:cNvPr id="31" name="A • B">
                <a:extLst>
                  <a:ext uri="{FF2B5EF4-FFF2-40B4-BE49-F238E27FC236}">
                    <a16:creationId xmlns:a16="http://schemas.microsoft.com/office/drawing/2014/main" id="{340EC8F8-62E9-D449-B83B-79DD2E176FC4}"/>
                  </a:ext>
                </a:extLst>
              </p:cNvPr>
              <p:cNvSpPr txBox="1"/>
              <p:nvPr/>
            </p:nvSpPr>
            <p:spPr>
              <a:xfrm>
                <a:off x="3082703" y="1446827"/>
                <a:ext cx="709973" cy="38100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50800" tIns="50800" rIns="50800" bIns="50800">
                <a:spAutoFit/>
              </a:bodyPr>
              <a:lstStyle/>
              <a:p>
                <a:pPr marL="39686" marR="39686" defTabSz="914400">
                  <a:lnSpc>
                    <a:spcPct val="90000"/>
                  </a:lnSpc>
                  <a:buClr>
                    <a:srgbClr val="062B6B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t>A</a:t>
                </a:r>
                <a:r>
                  <a:rPr b="0">
                    <a:latin typeface="Symbol"/>
                    <a:ea typeface="Symbol"/>
                    <a:cs typeface="Symbol"/>
                    <a:sym typeface="Symbol"/>
                  </a:rPr>
                  <a:t> ·</a:t>
                </a:r>
                <a:r>
                  <a:rPr b="0"/>
                  <a:t> </a:t>
                </a:r>
                <a:r>
                  <a:t>B</a:t>
                </a:r>
              </a:p>
            </p:txBody>
          </p:sp>
          <p:pic>
            <p:nvPicPr>
              <p:cNvPr id="32" name="droppedImage.pdf" descr="droppedImage.pdf">
                <a:extLst>
                  <a:ext uri="{FF2B5EF4-FFF2-40B4-BE49-F238E27FC236}">
                    <a16:creationId xmlns:a16="http://schemas.microsoft.com/office/drawing/2014/main" id="{6ECAEAC1-D13D-1B40-887B-7992EA41554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93666" y="1311890"/>
                <a:ext cx="1155700" cy="736600"/>
              </a:xfrm>
              <a:prstGeom prst="rect">
                <a:avLst/>
              </a:prstGeom>
              <a:ln w="25400"/>
            </p:spPr>
          </p:pic>
        </p:grpSp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33" name="Table">
                  <a:extLst>
                    <a:ext uri="{FF2B5EF4-FFF2-40B4-BE49-F238E27FC236}">
                      <a16:creationId xmlns:a16="http://schemas.microsoft.com/office/drawing/2014/main" id="{19B73F78-D997-974F-A3CD-F8B69706BC1F}"/>
                    </a:ext>
                  </a:extLst>
                </p:cNvPr>
                <p:cNvGraphicFramePr/>
                <p:nvPr/>
              </p:nvGraphicFramePr>
              <p:xfrm>
                <a:off x="4267200" y="974592"/>
                <a:ext cx="1360267" cy="1600845"/>
              </p:xfrm>
              <a:graphic>
                <a:graphicData uri="http://schemas.openxmlformats.org/drawingml/2006/table">
                  <a:tbl>
                    <a:tblPr/>
                    <a:tblGrid>
                      <a:gridCol w="340067">
                        <a:extLst>
                          <a:ext uri="{9D8B030D-6E8A-4147-A177-3AD203B41FA5}">
                            <a16:colId xmlns:a16="http://schemas.microsoft.com/office/drawing/2014/main" val="20000"/>
                          </a:ext>
                        </a:extLst>
                      </a:gridCol>
                      <a:gridCol w="340067">
                        <a:extLst>
                          <a:ext uri="{9D8B030D-6E8A-4147-A177-3AD203B41FA5}">
                            <a16:colId xmlns:a16="http://schemas.microsoft.com/office/drawing/2014/main" val="20001"/>
                          </a:ext>
                        </a:extLst>
                      </a:gridCol>
                      <a:gridCol w="680133">
                        <a:extLst>
                          <a:ext uri="{9D8B030D-6E8A-4147-A177-3AD203B41FA5}">
                            <a16:colId xmlns:a16="http://schemas.microsoft.com/office/drawing/2014/main" val="20002"/>
                          </a:ext>
                        </a:extLst>
                      </a:gridCol>
                    </a:tblGrid>
                    <a:tr h="320169">
                      <a:tc>
                        <a:txBody>
                          <a:bodyPr/>
                          <a:lstStyle/>
                          <a:p>
                            <a:pPr marR="39686" algn="just" defTabSz="914400">
                              <a:spcBef>
                                <a:spcPts val="600"/>
                              </a:spcBef>
                              <a:tabLst>
                                <a:tab pos="558800" algn="l"/>
                              </a:tabLst>
                              <a:defRPr sz="1800">
                                <a:solidFill>
                                  <a:srgbClr val="000000"/>
                                </a:solidFill>
                                <a:uFillTx/>
                              </a:defRPr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US" sz="1800" b="1" i="1" smtClean="0">
                                      <a:latin typeface="Cambria Math" panose="02040503050406030204" pitchFamily="18" charset="0"/>
                                    </a:rPr>
                                    <m:t>𝑨</m:t>
                                  </m:r>
                                </m:oMath>
                              </m:oMathPara>
                            </a14:m>
                            <a:endParaRPr sz="18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endParaRPr>
                          </a:p>
                        </a:txBody>
                        <a:tcPr marL="0" marR="0" marT="0" marB="0" anchor="ctr" horzOverflow="overflow">
                          <a:lnL w="0">
                            <a:miter lim="400000"/>
                          </a:lnL>
                          <a:lnR w="0">
                            <a:miter lim="400000"/>
                          </a:lnR>
                          <a:lnT w="0">
                            <a:miter lim="400000"/>
                          </a:lnT>
                          <a:lnB w="25400">
                            <a:solidFill>
                              <a:srgbClr val="062B6B"/>
                            </a:solidFill>
                            <a:miter lim="400000"/>
                          </a:lnB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pPr marR="39686" algn="just" defTabSz="914400">
                              <a:spcBef>
                                <a:spcPts val="600"/>
                              </a:spcBef>
                              <a:tabLst>
                                <a:tab pos="558800" algn="l"/>
                              </a:tabLst>
                              <a:defRPr sz="1800">
                                <a:solidFill>
                                  <a:srgbClr val="000000"/>
                                </a:solidFill>
                                <a:uFillTx/>
                              </a:defRPr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US" sz="1800" b="1" i="1" smtClean="0">
                                      <a:latin typeface="Cambria Math" panose="02040503050406030204" pitchFamily="18" charset="0"/>
                                    </a:rPr>
                                    <m:t>𝑩</m:t>
                                  </m:r>
                                </m:oMath>
                              </m:oMathPara>
                            </a14:m>
                            <a:endParaRPr sz="18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endParaRPr>
                          </a:p>
                        </a:txBody>
                        <a:tcPr marL="0" marR="0" marT="0" marB="0" anchor="ctr" horzOverflow="overflow">
                          <a:lnL w="0">
                            <a:miter lim="400000"/>
                          </a:lnL>
                          <a:lnR w="25400">
                            <a:solidFill>
                              <a:srgbClr val="062B6B"/>
                            </a:solidFill>
                            <a:miter lim="400000"/>
                          </a:lnR>
                          <a:lnT w="0">
                            <a:miter lim="400000"/>
                          </a:lnT>
                          <a:lnB w="25400">
                            <a:solidFill>
                              <a:srgbClr val="062B6B"/>
                            </a:solidFill>
                            <a:miter lim="400000"/>
                          </a:lnB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pPr marR="39686" algn="ctr" defTabSz="914400">
                              <a:spcBef>
                                <a:spcPts val="600"/>
                              </a:spcBef>
                              <a:tabLst>
                                <a:tab pos="558800" algn="l"/>
                              </a:tabLst>
                              <a:defRPr sz="1800">
                                <a:solidFill>
                                  <a:srgbClr val="000000"/>
                                </a:solidFill>
                                <a:uFillTx/>
                              </a:defRPr>
                            </a:pPr>
                            <a14:m>
                              <m:oMath xmlns:m="http://schemas.openxmlformats.org/officeDocument/2006/math">
                                <m:r>
                                  <a:rPr lang="en-US" sz="1800" b="1" i="1" smtClean="0">
                                    <a:latin typeface="Cambria Math" panose="02040503050406030204" pitchFamily="18" charset="0"/>
                                  </a:rPr>
                                  <m:t>𝑨</m:t>
                                </m:r>
                              </m:oMath>
                            </a14:m>
                            <a:r>
                              <a:rPr lang="en-US" sz="1800" b="1" dirty="0">
                                <a:solidFill>
                                  <a:srgbClr val="2F2F2F"/>
                                </a:solidFill>
                                <a:uFill>
                                  <a:solidFill>
                                    <a:srgbClr val="2F2F2F"/>
                                  </a:solidFill>
                                </a:uFill>
                                <a:latin typeface="Arial"/>
                                <a:ea typeface="Arial"/>
                                <a:cs typeface="Arial"/>
                                <a:sym typeface="Arial"/>
                              </a:rPr>
                              <a:t> • </a:t>
                            </a:r>
                            <a14:m>
                              <m:oMath xmlns:m="http://schemas.openxmlformats.org/officeDocument/2006/math">
                                <m:r>
                                  <a:rPr lang="en-US" sz="1800" b="1" i="1" smtClean="0">
                                    <a:solidFill>
                                      <a:srgbClr val="2F2F2F"/>
                                    </a:solidFill>
                                    <a:uFill>
                                      <a:solidFill>
                                        <a:srgbClr val="2F2F2F"/>
                                      </a:solidFill>
                                    </a:uFill>
                                    <a:latin typeface="Cambria Math" panose="02040503050406030204" pitchFamily="18" charset="0"/>
                                    <a:ea typeface="Arial"/>
                                    <a:cs typeface="Arial"/>
                                    <a:sym typeface="Arial"/>
                                  </a:rPr>
                                  <m:t>𝑩</m:t>
                                </m:r>
                              </m:oMath>
                            </a14:m>
                            <a:endParaRPr sz="18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endParaRPr>
                          </a:p>
                        </a:txBody>
                        <a:tcPr marL="0" marR="0" marT="0" marB="0" anchor="ctr" horzOverflow="overflow">
                          <a:lnL w="25400">
                            <a:solidFill>
                              <a:srgbClr val="062B6B"/>
                            </a:solidFill>
                            <a:miter lim="400000"/>
                          </a:lnL>
                          <a:lnR w="0">
                            <a:miter lim="400000"/>
                          </a:lnR>
                          <a:lnT w="0">
                            <a:miter lim="400000"/>
                          </a:lnT>
                          <a:lnB w="25400">
                            <a:solidFill>
                              <a:srgbClr val="062B6B"/>
                            </a:solidFill>
                            <a:miter lim="400000"/>
                          </a:lnB>
                          <a:noFill/>
                        </a:tcPr>
                      </a:tc>
                      <a:extLst>
                        <a:ext uri="{0D108BD9-81ED-4DB2-BD59-A6C34878D82A}">
                          <a16:rowId xmlns:a16="http://schemas.microsoft.com/office/drawing/2014/main" val="10000"/>
                        </a:ext>
                      </a:extLst>
                    </a:tr>
                    <a:tr h="320169">
                      <a:tc>
                        <a:txBody>
                          <a:bodyPr/>
                          <a:lstStyle/>
                          <a:p>
                            <a:pPr marR="39686" algn="ctr" defTabSz="914400">
                              <a:spcBef>
                                <a:spcPts val="600"/>
                              </a:spcBef>
                              <a:tabLst>
                                <a:tab pos="558800" algn="l"/>
                              </a:tabLst>
                              <a:defRPr sz="1800">
                                <a:solidFill>
                                  <a:srgbClr val="000000"/>
                                </a:solidFill>
                                <a:uFillTx/>
                              </a:defRPr>
                            </a:pPr>
                            <a:r>
                              <a:rPr sz="1800" b="1" dirty="0">
                                <a:solidFill>
                                  <a:srgbClr val="2F2F2F"/>
                                </a:solidFill>
                                <a:uFill>
                                  <a:solidFill>
                                    <a:srgbClr val="2F2F2F"/>
                                  </a:solidFill>
                                </a:uFill>
                                <a:latin typeface="Arial"/>
                                <a:ea typeface="Arial"/>
                                <a:cs typeface="Arial"/>
                                <a:sym typeface="Arial"/>
                              </a:rPr>
                              <a:t>0</a:t>
                            </a:r>
                          </a:p>
                        </a:txBody>
                        <a:tcPr marL="0" marR="0" marT="0" marB="0" anchor="ctr" horzOverflow="overflow">
                          <a:lnL w="0">
                            <a:miter lim="400000"/>
                          </a:lnL>
                          <a:lnR w="0">
                            <a:miter lim="400000"/>
                          </a:lnR>
                          <a:lnT w="25400">
                            <a:solidFill>
                              <a:srgbClr val="062B6B"/>
                            </a:solidFill>
                            <a:miter lim="400000"/>
                          </a:lnT>
                          <a:lnB w="0">
                            <a:miter lim="400000"/>
                          </a:lnB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pPr marR="39686" algn="ctr" defTabSz="914400">
                              <a:spcBef>
                                <a:spcPts val="600"/>
                              </a:spcBef>
                              <a:tabLst>
                                <a:tab pos="558800" algn="l"/>
                              </a:tabLst>
                              <a:defRPr sz="1800">
                                <a:solidFill>
                                  <a:srgbClr val="000000"/>
                                </a:solidFill>
                                <a:uFillTx/>
                              </a:defRPr>
                            </a:pPr>
                            <a:r>
                              <a:rPr sz="1800" b="1">
                                <a:solidFill>
                                  <a:srgbClr val="2F2F2F"/>
                                </a:solidFill>
                                <a:uFill>
                                  <a:solidFill>
                                    <a:srgbClr val="2F2F2F"/>
                                  </a:solidFill>
                                </a:uFill>
                                <a:latin typeface="Arial"/>
                                <a:ea typeface="Arial"/>
                                <a:cs typeface="Arial"/>
                                <a:sym typeface="Arial"/>
                              </a:rPr>
                              <a:t>0</a:t>
                            </a:r>
                          </a:p>
                        </a:txBody>
                        <a:tcPr marL="0" marR="0" marT="0" marB="0" anchor="ctr" horzOverflow="overflow">
                          <a:lnL w="0">
                            <a:miter lim="400000"/>
                          </a:lnL>
                          <a:lnR w="25400">
                            <a:solidFill>
                              <a:srgbClr val="062B6B"/>
                            </a:solidFill>
                            <a:miter lim="400000"/>
                          </a:lnR>
                          <a:lnT w="25400">
                            <a:solidFill>
                              <a:srgbClr val="062B6B"/>
                            </a:solidFill>
                            <a:miter lim="400000"/>
                          </a:lnT>
                          <a:lnB w="0">
                            <a:miter lim="400000"/>
                          </a:lnB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pPr marR="39686" algn="ctr" defTabSz="914400">
                              <a:spcBef>
                                <a:spcPts val="600"/>
                              </a:spcBef>
                              <a:tabLst>
                                <a:tab pos="558800" algn="l"/>
                              </a:tabLst>
                              <a:defRPr sz="1800">
                                <a:solidFill>
                                  <a:srgbClr val="000000"/>
                                </a:solidFill>
                                <a:uFillTx/>
                              </a:defRPr>
                            </a:pPr>
                            <a:r>
                              <a:rPr sz="1800" b="1" dirty="0">
                                <a:solidFill>
                                  <a:srgbClr val="2F2F2F"/>
                                </a:solidFill>
                                <a:uFill>
                                  <a:solidFill>
                                    <a:srgbClr val="2F2F2F"/>
                                  </a:solidFill>
                                </a:uFill>
                                <a:latin typeface="Arial"/>
                                <a:ea typeface="Arial"/>
                                <a:cs typeface="Arial"/>
                                <a:sym typeface="Arial"/>
                              </a:rPr>
                              <a:t>0</a:t>
                            </a:r>
                          </a:p>
                        </a:txBody>
                        <a:tcPr marL="0" marR="0" marT="0" marB="0" anchor="ctr" horzOverflow="overflow">
                          <a:lnL w="25400">
                            <a:solidFill>
                              <a:srgbClr val="062B6B"/>
                            </a:solidFill>
                            <a:miter lim="400000"/>
                          </a:lnL>
                          <a:lnR w="0">
                            <a:miter lim="400000"/>
                          </a:lnR>
                          <a:lnT w="25400">
                            <a:solidFill>
                              <a:srgbClr val="062B6B"/>
                            </a:solidFill>
                            <a:miter lim="400000"/>
                          </a:lnT>
                          <a:lnB w="0">
                            <a:miter lim="400000"/>
                          </a:lnB>
                          <a:noFill/>
                        </a:tcPr>
                      </a:tc>
                      <a:extLst>
                        <a:ext uri="{0D108BD9-81ED-4DB2-BD59-A6C34878D82A}">
                          <a16:rowId xmlns:a16="http://schemas.microsoft.com/office/drawing/2014/main" val="10001"/>
                        </a:ext>
                      </a:extLst>
                    </a:tr>
                    <a:tr h="320169">
                      <a:tc>
                        <a:txBody>
                          <a:bodyPr/>
                          <a:lstStyle/>
                          <a:p>
                            <a:pPr marR="39686" algn="ctr" defTabSz="914400">
                              <a:spcBef>
                                <a:spcPts val="600"/>
                              </a:spcBef>
                              <a:tabLst>
                                <a:tab pos="558800" algn="l"/>
                              </a:tabLst>
                              <a:defRPr sz="1800">
                                <a:solidFill>
                                  <a:srgbClr val="000000"/>
                                </a:solidFill>
                                <a:uFillTx/>
                              </a:defRPr>
                            </a:pPr>
                            <a:r>
                              <a:rPr sz="1800" b="1">
                                <a:solidFill>
                                  <a:srgbClr val="2F2F2F"/>
                                </a:solidFill>
                                <a:uFill>
                                  <a:solidFill>
                                    <a:srgbClr val="2F2F2F"/>
                                  </a:solidFill>
                                </a:uFill>
                                <a:latin typeface="Arial"/>
                                <a:ea typeface="Arial"/>
                                <a:cs typeface="Arial"/>
                                <a:sym typeface="Arial"/>
                              </a:rPr>
                              <a:t>0</a:t>
                            </a:r>
                          </a:p>
                        </a:txBody>
                        <a:tcPr marL="0" marR="0" marT="0" marB="0" anchor="ctr" horzOverflow="overflow">
                          <a:lnL w="0">
                            <a:miter lim="400000"/>
                          </a:lnL>
                          <a:lnR w="0">
                            <a:miter lim="400000"/>
                          </a:lnR>
                          <a:lnT w="0">
                            <a:miter lim="400000"/>
                          </a:lnT>
                          <a:lnB w="0">
                            <a:miter lim="400000"/>
                          </a:lnB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pPr marR="39686" algn="ctr" defTabSz="914400">
                              <a:spcBef>
                                <a:spcPts val="600"/>
                              </a:spcBef>
                              <a:tabLst>
                                <a:tab pos="558800" algn="l"/>
                              </a:tabLst>
                              <a:defRPr sz="1800">
                                <a:solidFill>
                                  <a:srgbClr val="000000"/>
                                </a:solidFill>
                                <a:uFillTx/>
                              </a:defRPr>
                            </a:pPr>
                            <a:r>
                              <a:rPr sz="1800" b="1">
                                <a:solidFill>
                                  <a:srgbClr val="2F2F2F"/>
                                </a:solidFill>
                                <a:uFill>
                                  <a:solidFill>
                                    <a:srgbClr val="2F2F2F"/>
                                  </a:solidFill>
                                </a:uFill>
                                <a:latin typeface="Arial"/>
                                <a:ea typeface="Arial"/>
                                <a:cs typeface="Arial"/>
                                <a:sym typeface="Arial"/>
                              </a:rPr>
                              <a:t>1</a:t>
                            </a:r>
                          </a:p>
                        </a:txBody>
                        <a:tcPr marL="0" marR="0" marT="0" marB="0" anchor="ctr" horzOverflow="overflow">
                          <a:lnL w="0">
                            <a:miter lim="400000"/>
                          </a:lnL>
                          <a:lnR w="25400">
                            <a:solidFill>
                              <a:srgbClr val="062B6B"/>
                            </a:solidFill>
                            <a:miter lim="400000"/>
                          </a:lnR>
                          <a:lnT w="0">
                            <a:miter lim="400000"/>
                          </a:lnT>
                          <a:lnB w="0">
                            <a:miter lim="400000"/>
                          </a:lnB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pPr marR="39686" algn="ctr" defTabSz="914400">
                              <a:spcBef>
                                <a:spcPts val="600"/>
                              </a:spcBef>
                              <a:tabLst>
                                <a:tab pos="558800" algn="l"/>
                              </a:tabLst>
                              <a:defRPr sz="1800">
                                <a:solidFill>
                                  <a:srgbClr val="000000"/>
                                </a:solidFill>
                                <a:uFillTx/>
                              </a:defRPr>
                            </a:pPr>
                            <a:r>
                              <a:rPr sz="1800" b="1" dirty="0">
                                <a:solidFill>
                                  <a:srgbClr val="2F2F2F"/>
                                </a:solidFill>
                                <a:uFill>
                                  <a:solidFill>
                                    <a:srgbClr val="2F2F2F"/>
                                  </a:solidFill>
                                </a:uFill>
                                <a:latin typeface="Arial"/>
                                <a:ea typeface="Arial"/>
                                <a:cs typeface="Arial"/>
                                <a:sym typeface="Arial"/>
                              </a:rPr>
                              <a:t>0</a:t>
                            </a:r>
                          </a:p>
                        </a:txBody>
                        <a:tcPr marL="0" marR="0" marT="0" marB="0" anchor="ctr" horzOverflow="overflow">
                          <a:lnL w="25400">
                            <a:solidFill>
                              <a:srgbClr val="062B6B"/>
                            </a:solidFill>
                            <a:miter lim="400000"/>
                          </a:lnL>
                          <a:lnR w="0">
                            <a:miter lim="400000"/>
                          </a:lnR>
                          <a:lnT w="0">
                            <a:miter lim="400000"/>
                          </a:lnT>
                          <a:lnB w="0">
                            <a:miter lim="400000"/>
                          </a:lnB>
                          <a:noFill/>
                        </a:tcPr>
                      </a:tc>
                      <a:extLst>
                        <a:ext uri="{0D108BD9-81ED-4DB2-BD59-A6C34878D82A}">
                          <a16:rowId xmlns:a16="http://schemas.microsoft.com/office/drawing/2014/main" val="10002"/>
                        </a:ext>
                      </a:extLst>
                    </a:tr>
                    <a:tr h="320169">
                      <a:tc>
                        <a:txBody>
                          <a:bodyPr/>
                          <a:lstStyle/>
                          <a:p>
                            <a:pPr marR="39686" algn="ctr" defTabSz="914400">
                              <a:spcBef>
                                <a:spcPts val="600"/>
                              </a:spcBef>
                              <a:tabLst>
                                <a:tab pos="558800" algn="l"/>
                              </a:tabLst>
                              <a:defRPr sz="1800">
                                <a:solidFill>
                                  <a:srgbClr val="000000"/>
                                </a:solidFill>
                                <a:uFillTx/>
                              </a:defRPr>
                            </a:pPr>
                            <a:r>
                              <a:rPr sz="1800" b="1">
                                <a:solidFill>
                                  <a:srgbClr val="2F2F2F"/>
                                </a:solidFill>
                                <a:uFill>
                                  <a:solidFill>
                                    <a:srgbClr val="2F2F2F"/>
                                  </a:solidFill>
                                </a:uFill>
                                <a:latin typeface="Arial"/>
                                <a:ea typeface="Arial"/>
                                <a:cs typeface="Arial"/>
                                <a:sym typeface="Arial"/>
                              </a:rPr>
                              <a:t>1</a:t>
                            </a:r>
                          </a:p>
                        </a:txBody>
                        <a:tcPr marL="0" marR="0" marT="0" marB="0" anchor="ctr" horzOverflow="overflow">
                          <a:lnL w="0">
                            <a:miter lim="400000"/>
                          </a:lnL>
                          <a:lnR w="0">
                            <a:miter lim="400000"/>
                          </a:lnR>
                          <a:lnT w="0">
                            <a:miter lim="400000"/>
                          </a:lnT>
                          <a:lnB w="0">
                            <a:miter lim="400000"/>
                          </a:lnB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pPr marR="39686" algn="ctr" defTabSz="914400">
                              <a:spcBef>
                                <a:spcPts val="600"/>
                              </a:spcBef>
                              <a:tabLst>
                                <a:tab pos="558800" algn="l"/>
                              </a:tabLst>
                              <a:defRPr sz="1800">
                                <a:solidFill>
                                  <a:srgbClr val="000000"/>
                                </a:solidFill>
                                <a:uFillTx/>
                              </a:defRPr>
                            </a:pPr>
                            <a:r>
                              <a:rPr sz="1800" b="1">
                                <a:solidFill>
                                  <a:srgbClr val="2F2F2F"/>
                                </a:solidFill>
                                <a:uFill>
                                  <a:solidFill>
                                    <a:srgbClr val="2F2F2F"/>
                                  </a:solidFill>
                                </a:uFill>
                                <a:latin typeface="Arial"/>
                                <a:ea typeface="Arial"/>
                                <a:cs typeface="Arial"/>
                                <a:sym typeface="Arial"/>
                              </a:rPr>
                              <a:t>0</a:t>
                            </a:r>
                          </a:p>
                        </a:txBody>
                        <a:tcPr marL="0" marR="0" marT="0" marB="0" anchor="ctr" horzOverflow="overflow">
                          <a:lnL w="0">
                            <a:miter lim="400000"/>
                          </a:lnL>
                          <a:lnR w="25400">
                            <a:solidFill>
                              <a:srgbClr val="062B6B"/>
                            </a:solidFill>
                            <a:miter lim="400000"/>
                          </a:lnR>
                          <a:lnT w="0">
                            <a:miter lim="400000"/>
                          </a:lnT>
                          <a:lnB w="0">
                            <a:miter lim="400000"/>
                          </a:lnB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pPr marR="39686" algn="ctr" defTabSz="914400">
                              <a:spcBef>
                                <a:spcPts val="600"/>
                              </a:spcBef>
                              <a:tabLst>
                                <a:tab pos="558800" algn="l"/>
                              </a:tabLst>
                              <a:defRPr sz="1800">
                                <a:solidFill>
                                  <a:srgbClr val="000000"/>
                                </a:solidFill>
                                <a:uFillTx/>
                              </a:defRPr>
                            </a:pPr>
                            <a:r>
                              <a:rPr sz="1800" b="1" dirty="0">
                                <a:solidFill>
                                  <a:srgbClr val="2F2F2F"/>
                                </a:solidFill>
                                <a:uFill>
                                  <a:solidFill>
                                    <a:srgbClr val="2F2F2F"/>
                                  </a:solidFill>
                                </a:uFill>
                                <a:latin typeface="Arial"/>
                                <a:ea typeface="Arial"/>
                                <a:cs typeface="Arial"/>
                                <a:sym typeface="Arial"/>
                              </a:rPr>
                              <a:t>0</a:t>
                            </a:r>
                          </a:p>
                        </a:txBody>
                        <a:tcPr marL="0" marR="0" marT="0" marB="0" anchor="ctr" horzOverflow="overflow">
                          <a:lnL w="25400">
                            <a:solidFill>
                              <a:srgbClr val="062B6B"/>
                            </a:solidFill>
                            <a:miter lim="400000"/>
                          </a:lnL>
                          <a:lnR w="0">
                            <a:miter lim="400000"/>
                          </a:lnR>
                          <a:lnT w="0">
                            <a:miter lim="400000"/>
                          </a:lnT>
                          <a:lnB w="0">
                            <a:miter lim="400000"/>
                          </a:lnB>
                          <a:noFill/>
                        </a:tcPr>
                      </a:tc>
                      <a:extLst>
                        <a:ext uri="{0D108BD9-81ED-4DB2-BD59-A6C34878D82A}">
                          <a16:rowId xmlns:a16="http://schemas.microsoft.com/office/drawing/2014/main" val="10003"/>
                        </a:ext>
                      </a:extLst>
                    </a:tr>
                    <a:tr h="320169">
                      <a:tc>
                        <a:txBody>
                          <a:bodyPr/>
                          <a:lstStyle/>
                          <a:p>
                            <a:pPr marR="39686" algn="ctr" defTabSz="914400">
                              <a:spcBef>
                                <a:spcPts val="600"/>
                              </a:spcBef>
                              <a:tabLst>
                                <a:tab pos="558800" algn="l"/>
                              </a:tabLst>
                              <a:defRPr sz="1800">
                                <a:solidFill>
                                  <a:srgbClr val="000000"/>
                                </a:solidFill>
                                <a:uFillTx/>
                              </a:defRPr>
                            </a:pPr>
                            <a:r>
                              <a:rPr sz="1800" b="1">
                                <a:solidFill>
                                  <a:srgbClr val="2F2F2F"/>
                                </a:solidFill>
                                <a:uFill>
                                  <a:solidFill>
                                    <a:srgbClr val="2F2F2F"/>
                                  </a:solidFill>
                                </a:uFill>
                                <a:latin typeface="Arial"/>
                                <a:ea typeface="Arial"/>
                                <a:cs typeface="Arial"/>
                                <a:sym typeface="Arial"/>
                              </a:rPr>
                              <a:t>1</a:t>
                            </a:r>
                          </a:p>
                        </a:txBody>
                        <a:tcPr marL="0" marR="0" marT="0" marB="0" anchor="ctr" horzOverflow="overflow">
                          <a:lnL w="0">
                            <a:miter lim="400000"/>
                          </a:lnL>
                          <a:lnR w="0">
                            <a:miter lim="400000"/>
                          </a:lnR>
                          <a:lnT w="0">
                            <a:miter lim="400000"/>
                          </a:lnT>
                          <a:lnB w="0">
                            <a:miter lim="400000"/>
                          </a:lnB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pPr marR="39686" algn="ctr" defTabSz="914400">
                              <a:spcBef>
                                <a:spcPts val="600"/>
                              </a:spcBef>
                              <a:tabLst>
                                <a:tab pos="558800" algn="l"/>
                              </a:tabLst>
                              <a:defRPr sz="1800">
                                <a:solidFill>
                                  <a:srgbClr val="000000"/>
                                </a:solidFill>
                                <a:uFillTx/>
                              </a:defRPr>
                            </a:pPr>
                            <a:r>
                              <a:rPr sz="1800" b="1">
                                <a:solidFill>
                                  <a:srgbClr val="2F2F2F"/>
                                </a:solidFill>
                                <a:uFill>
                                  <a:solidFill>
                                    <a:srgbClr val="2F2F2F"/>
                                  </a:solidFill>
                                </a:uFill>
                                <a:latin typeface="Arial"/>
                                <a:ea typeface="Arial"/>
                                <a:cs typeface="Arial"/>
                                <a:sym typeface="Arial"/>
                              </a:rPr>
                              <a:t>1</a:t>
                            </a:r>
                          </a:p>
                        </a:txBody>
                        <a:tcPr marL="0" marR="0" marT="0" marB="0" anchor="ctr" horzOverflow="overflow">
                          <a:lnL w="0">
                            <a:miter lim="400000"/>
                          </a:lnL>
                          <a:lnR w="25400">
                            <a:solidFill>
                              <a:srgbClr val="062B6B"/>
                            </a:solidFill>
                            <a:miter lim="400000"/>
                          </a:lnR>
                          <a:lnT w="0">
                            <a:miter lim="400000"/>
                          </a:lnT>
                          <a:lnB w="0">
                            <a:miter lim="400000"/>
                          </a:lnB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pPr marR="39686" algn="ctr" defTabSz="914400">
                              <a:spcBef>
                                <a:spcPts val="600"/>
                              </a:spcBef>
                              <a:tabLst>
                                <a:tab pos="558800" algn="l"/>
                              </a:tabLst>
                              <a:defRPr sz="1800">
                                <a:solidFill>
                                  <a:srgbClr val="000000"/>
                                </a:solidFill>
                                <a:uFillTx/>
                              </a:defRPr>
                            </a:pPr>
                            <a:r>
                              <a:rPr sz="1800" b="1" dirty="0">
                                <a:solidFill>
                                  <a:srgbClr val="2F2F2F"/>
                                </a:solidFill>
                                <a:uFill>
                                  <a:solidFill>
                                    <a:srgbClr val="2F2F2F"/>
                                  </a:solidFill>
                                </a:uFill>
                                <a:latin typeface="Arial"/>
                                <a:ea typeface="Arial"/>
                                <a:cs typeface="Arial"/>
                                <a:sym typeface="Arial"/>
                              </a:rPr>
                              <a:t>1</a:t>
                            </a:r>
                          </a:p>
                        </a:txBody>
                        <a:tcPr marL="0" marR="0" marT="0" marB="0" anchor="ctr" horzOverflow="overflow">
                          <a:lnL w="25400">
                            <a:solidFill>
                              <a:srgbClr val="062B6B"/>
                            </a:solidFill>
                            <a:miter lim="400000"/>
                          </a:lnL>
                          <a:lnR w="0">
                            <a:miter lim="400000"/>
                          </a:lnR>
                          <a:lnT w="0">
                            <a:miter lim="400000"/>
                          </a:lnT>
                          <a:lnB w="0">
                            <a:miter lim="400000"/>
                          </a:lnB>
                          <a:noFill/>
                        </a:tcPr>
                      </a:tc>
                      <a:extLst>
                        <a:ext uri="{0D108BD9-81ED-4DB2-BD59-A6C34878D82A}">
                          <a16:rowId xmlns:a16="http://schemas.microsoft.com/office/drawing/2014/main" val="10004"/>
                        </a:ext>
                      </a:extLst>
                    </a:tr>
                  </a:tbl>
                </a:graphicData>
              </a:graphic>
            </p:graphicFrame>
          </mc:Choice>
          <mc:Fallback xmlns="">
            <p:graphicFrame>
              <p:nvGraphicFramePr>
                <p:cNvPr id="33" name="Table">
                  <a:extLst>
                    <a:ext uri="{FF2B5EF4-FFF2-40B4-BE49-F238E27FC236}">
                      <a16:creationId xmlns:a16="http://schemas.microsoft.com/office/drawing/2014/main" id="{19B73F78-D997-974F-A3CD-F8B69706BC1F}"/>
                    </a:ext>
                  </a:extLst>
                </p:cNvPr>
                <p:cNvGraphicFramePr/>
                <p:nvPr/>
              </p:nvGraphicFramePr>
              <p:xfrm>
                <a:off x="4267200" y="974592"/>
                <a:ext cx="1360267" cy="1600845"/>
              </p:xfrm>
              <a:graphic>
                <a:graphicData uri="http://schemas.openxmlformats.org/drawingml/2006/table">
                  <a:tbl>
                    <a:tblPr/>
                    <a:tblGrid>
                      <a:gridCol w="340067">
                        <a:extLst>
                          <a:ext uri="{9D8B030D-6E8A-4147-A177-3AD203B41FA5}">
                            <a16:colId xmlns:a16="http://schemas.microsoft.com/office/drawing/2014/main" val="20000"/>
                          </a:ext>
                        </a:extLst>
                      </a:gridCol>
                      <a:gridCol w="340067">
                        <a:extLst>
                          <a:ext uri="{9D8B030D-6E8A-4147-A177-3AD203B41FA5}">
                            <a16:colId xmlns:a16="http://schemas.microsoft.com/office/drawing/2014/main" val="20001"/>
                          </a:ext>
                        </a:extLst>
                      </a:gridCol>
                      <a:gridCol w="680133">
                        <a:extLst>
                          <a:ext uri="{9D8B030D-6E8A-4147-A177-3AD203B41FA5}">
                            <a16:colId xmlns:a16="http://schemas.microsoft.com/office/drawing/2014/main" val="20002"/>
                          </a:ext>
                        </a:extLst>
                      </a:gridCol>
                    </a:tblGrid>
                    <a:tr h="320169">
                      <a:tc>
                        <a:txBody>
                          <a:bodyPr/>
                          <a:lstStyle/>
                          <a:p>
                            <a:endParaRPr lang="en-CH"/>
                          </a:p>
                        </a:txBody>
                        <a:tcPr marL="0" marR="0" marT="0" marB="0" anchor="ctr" horzOverflow="overflow">
                          <a:lnL w="0">
                            <a:miter lim="400000"/>
                          </a:lnL>
                          <a:lnR w="0">
                            <a:miter lim="400000"/>
                          </a:lnR>
                          <a:lnT w="0">
                            <a:miter lim="400000"/>
                          </a:lnT>
                          <a:lnB w="25400">
                            <a:solidFill>
                              <a:srgbClr val="062B6B"/>
                            </a:solidFill>
                            <a:miter lim="400000"/>
                          </a:lnB>
                          <a:blipFill>
                            <a:blip r:embed="rId3"/>
                            <a:stretch>
                              <a:fillRect l="-18519" t="-16000" r="-300000" b="-444000"/>
                            </a:stretch>
                          </a:blipFill>
                        </a:tcPr>
                      </a:tc>
                      <a:tc>
                        <a:txBody>
                          <a:bodyPr/>
                          <a:lstStyle/>
                          <a:p>
                            <a:endParaRPr lang="en-CH"/>
                          </a:p>
                        </a:txBody>
                        <a:tcPr marL="0" marR="0" marT="0" marB="0" anchor="ctr" horzOverflow="overflow">
                          <a:lnL w="0">
                            <a:miter lim="400000"/>
                          </a:lnL>
                          <a:lnR w="25400">
                            <a:solidFill>
                              <a:srgbClr val="062B6B"/>
                            </a:solidFill>
                            <a:miter lim="400000"/>
                          </a:lnR>
                          <a:lnT w="0">
                            <a:miter lim="400000"/>
                          </a:lnT>
                          <a:lnB w="25400">
                            <a:solidFill>
                              <a:srgbClr val="062B6B"/>
                            </a:solidFill>
                            <a:miter lim="400000"/>
                          </a:lnB>
                          <a:blipFill>
                            <a:blip r:embed="rId3"/>
                            <a:stretch>
                              <a:fillRect l="-118519" t="-16000" r="-200000" b="-444000"/>
                            </a:stretch>
                          </a:blipFill>
                        </a:tcPr>
                      </a:tc>
                      <a:tc>
                        <a:txBody>
                          <a:bodyPr/>
                          <a:lstStyle/>
                          <a:p>
                            <a:endParaRPr lang="en-CH"/>
                          </a:p>
                        </a:txBody>
                        <a:tcPr marL="0" marR="0" marT="0" marB="0" anchor="ctr" horzOverflow="overflow">
                          <a:lnL w="25400">
                            <a:solidFill>
                              <a:srgbClr val="062B6B"/>
                            </a:solidFill>
                            <a:miter lim="400000"/>
                          </a:lnL>
                          <a:lnR w="0">
                            <a:miter lim="400000"/>
                          </a:lnR>
                          <a:lnT w="0">
                            <a:miter lim="400000"/>
                          </a:lnT>
                          <a:lnB w="25400">
                            <a:solidFill>
                              <a:srgbClr val="062B6B"/>
                            </a:solidFill>
                            <a:miter lim="400000"/>
                          </a:lnB>
                          <a:blipFill>
                            <a:blip r:embed="rId3"/>
                            <a:stretch>
                              <a:fillRect l="-109259" t="-16000" b="-444000"/>
                            </a:stretch>
                          </a:blipFill>
                        </a:tcPr>
                      </a:tc>
                      <a:extLst>
                        <a:ext uri="{0D108BD9-81ED-4DB2-BD59-A6C34878D82A}">
                          <a16:rowId xmlns:a16="http://schemas.microsoft.com/office/drawing/2014/main" val="10000"/>
                        </a:ext>
                      </a:extLst>
                    </a:tr>
                    <a:tr h="320169">
                      <a:tc>
                        <a:txBody>
                          <a:bodyPr/>
                          <a:lstStyle/>
                          <a:p>
                            <a:pPr marR="39686" algn="ctr" defTabSz="914400">
                              <a:spcBef>
                                <a:spcPts val="600"/>
                              </a:spcBef>
                              <a:tabLst>
                                <a:tab pos="558800" algn="l"/>
                              </a:tabLst>
                              <a:defRPr sz="1800">
                                <a:solidFill>
                                  <a:srgbClr val="000000"/>
                                </a:solidFill>
                                <a:uFillTx/>
                              </a:defRPr>
                            </a:pPr>
                            <a:r>
                              <a:rPr sz="1800" b="1" dirty="0">
                                <a:solidFill>
                                  <a:srgbClr val="2F2F2F"/>
                                </a:solidFill>
                                <a:uFill>
                                  <a:solidFill>
                                    <a:srgbClr val="2F2F2F"/>
                                  </a:solidFill>
                                </a:uFill>
                                <a:latin typeface="Arial"/>
                                <a:ea typeface="Arial"/>
                                <a:cs typeface="Arial"/>
                                <a:sym typeface="Arial"/>
                              </a:rPr>
                              <a:t>0</a:t>
                            </a:r>
                          </a:p>
                        </a:txBody>
                        <a:tcPr marL="0" marR="0" marT="0" marB="0" anchor="ctr" horzOverflow="overflow">
                          <a:lnL w="0">
                            <a:miter lim="400000"/>
                          </a:lnL>
                          <a:lnR w="0">
                            <a:miter lim="400000"/>
                          </a:lnR>
                          <a:lnT w="25400">
                            <a:solidFill>
                              <a:srgbClr val="062B6B"/>
                            </a:solidFill>
                            <a:miter lim="400000"/>
                          </a:lnT>
                          <a:lnB w="0">
                            <a:miter lim="400000"/>
                          </a:lnB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pPr marR="39686" algn="ctr" defTabSz="914400">
                              <a:spcBef>
                                <a:spcPts val="600"/>
                              </a:spcBef>
                              <a:tabLst>
                                <a:tab pos="558800" algn="l"/>
                              </a:tabLst>
                              <a:defRPr sz="1800">
                                <a:solidFill>
                                  <a:srgbClr val="000000"/>
                                </a:solidFill>
                                <a:uFillTx/>
                              </a:defRPr>
                            </a:pPr>
                            <a:r>
                              <a:rPr sz="1800" b="1">
                                <a:solidFill>
                                  <a:srgbClr val="2F2F2F"/>
                                </a:solidFill>
                                <a:uFill>
                                  <a:solidFill>
                                    <a:srgbClr val="2F2F2F"/>
                                  </a:solidFill>
                                </a:uFill>
                                <a:latin typeface="Arial"/>
                                <a:ea typeface="Arial"/>
                                <a:cs typeface="Arial"/>
                                <a:sym typeface="Arial"/>
                              </a:rPr>
                              <a:t>0</a:t>
                            </a:r>
                          </a:p>
                        </a:txBody>
                        <a:tcPr marL="0" marR="0" marT="0" marB="0" anchor="ctr" horzOverflow="overflow">
                          <a:lnL w="0">
                            <a:miter lim="400000"/>
                          </a:lnL>
                          <a:lnR w="25400">
                            <a:solidFill>
                              <a:srgbClr val="062B6B"/>
                            </a:solidFill>
                            <a:miter lim="400000"/>
                          </a:lnR>
                          <a:lnT w="25400">
                            <a:solidFill>
                              <a:srgbClr val="062B6B"/>
                            </a:solidFill>
                            <a:miter lim="400000"/>
                          </a:lnT>
                          <a:lnB w="0">
                            <a:miter lim="400000"/>
                          </a:lnB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pPr marR="39686" algn="ctr" defTabSz="914400">
                              <a:spcBef>
                                <a:spcPts val="600"/>
                              </a:spcBef>
                              <a:tabLst>
                                <a:tab pos="558800" algn="l"/>
                              </a:tabLst>
                              <a:defRPr sz="1800">
                                <a:solidFill>
                                  <a:srgbClr val="000000"/>
                                </a:solidFill>
                                <a:uFillTx/>
                              </a:defRPr>
                            </a:pPr>
                            <a:r>
                              <a:rPr sz="1800" b="1" dirty="0">
                                <a:solidFill>
                                  <a:srgbClr val="2F2F2F"/>
                                </a:solidFill>
                                <a:uFill>
                                  <a:solidFill>
                                    <a:srgbClr val="2F2F2F"/>
                                  </a:solidFill>
                                </a:uFill>
                                <a:latin typeface="Arial"/>
                                <a:ea typeface="Arial"/>
                                <a:cs typeface="Arial"/>
                                <a:sym typeface="Arial"/>
                              </a:rPr>
                              <a:t>0</a:t>
                            </a:r>
                          </a:p>
                        </a:txBody>
                        <a:tcPr marL="0" marR="0" marT="0" marB="0" anchor="ctr" horzOverflow="overflow">
                          <a:lnL w="25400">
                            <a:solidFill>
                              <a:srgbClr val="062B6B"/>
                            </a:solidFill>
                            <a:miter lim="400000"/>
                          </a:lnL>
                          <a:lnR w="0">
                            <a:miter lim="400000"/>
                          </a:lnR>
                          <a:lnT w="25400">
                            <a:solidFill>
                              <a:srgbClr val="062B6B"/>
                            </a:solidFill>
                            <a:miter lim="400000"/>
                          </a:lnT>
                          <a:lnB w="0">
                            <a:miter lim="400000"/>
                          </a:lnB>
                          <a:noFill/>
                        </a:tcPr>
                      </a:tc>
                      <a:extLst>
                        <a:ext uri="{0D108BD9-81ED-4DB2-BD59-A6C34878D82A}">
                          <a16:rowId xmlns:a16="http://schemas.microsoft.com/office/drawing/2014/main" val="10001"/>
                        </a:ext>
                      </a:extLst>
                    </a:tr>
                    <a:tr h="320169">
                      <a:tc>
                        <a:txBody>
                          <a:bodyPr/>
                          <a:lstStyle/>
                          <a:p>
                            <a:pPr marR="39686" algn="ctr" defTabSz="914400">
                              <a:spcBef>
                                <a:spcPts val="600"/>
                              </a:spcBef>
                              <a:tabLst>
                                <a:tab pos="558800" algn="l"/>
                              </a:tabLst>
                              <a:defRPr sz="1800">
                                <a:solidFill>
                                  <a:srgbClr val="000000"/>
                                </a:solidFill>
                                <a:uFillTx/>
                              </a:defRPr>
                            </a:pPr>
                            <a:r>
                              <a:rPr sz="1800" b="1">
                                <a:solidFill>
                                  <a:srgbClr val="2F2F2F"/>
                                </a:solidFill>
                                <a:uFill>
                                  <a:solidFill>
                                    <a:srgbClr val="2F2F2F"/>
                                  </a:solidFill>
                                </a:uFill>
                                <a:latin typeface="Arial"/>
                                <a:ea typeface="Arial"/>
                                <a:cs typeface="Arial"/>
                                <a:sym typeface="Arial"/>
                              </a:rPr>
                              <a:t>0</a:t>
                            </a:r>
                          </a:p>
                        </a:txBody>
                        <a:tcPr marL="0" marR="0" marT="0" marB="0" anchor="ctr" horzOverflow="overflow">
                          <a:lnL w="0">
                            <a:miter lim="400000"/>
                          </a:lnL>
                          <a:lnR w="0">
                            <a:miter lim="400000"/>
                          </a:lnR>
                          <a:lnT w="0">
                            <a:miter lim="400000"/>
                          </a:lnT>
                          <a:lnB w="0">
                            <a:miter lim="400000"/>
                          </a:lnB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pPr marR="39686" algn="ctr" defTabSz="914400">
                              <a:spcBef>
                                <a:spcPts val="600"/>
                              </a:spcBef>
                              <a:tabLst>
                                <a:tab pos="558800" algn="l"/>
                              </a:tabLst>
                              <a:defRPr sz="1800">
                                <a:solidFill>
                                  <a:srgbClr val="000000"/>
                                </a:solidFill>
                                <a:uFillTx/>
                              </a:defRPr>
                            </a:pPr>
                            <a:r>
                              <a:rPr sz="1800" b="1">
                                <a:solidFill>
                                  <a:srgbClr val="2F2F2F"/>
                                </a:solidFill>
                                <a:uFill>
                                  <a:solidFill>
                                    <a:srgbClr val="2F2F2F"/>
                                  </a:solidFill>
                                </a:uFill>
                                <a:latin typeface="Arial"/>
                                <a:ea typeface="Arial"/>
                                <a:cs typeface="Arial"/>
                                <a:sym typeface="Arial"/>
                              </a:rPr>
                              <a:t>1</a:t>
                            </a:r>
                          </a:p>
                        </a:txBody>
                        <a:tcPr marL="0" marR="0" marT="0" marB="0" anchor="ctr" horzOverflow="overflow">
                          <a:lnL w="0">
                            <a:miter lim="400000"/>
                          </a:lnL>
                          <a:lnR w="25400">
                            <a:solidFill>
                              <a:srgbClr val="062B6B"/>
                            </a:solidFill>
                            <a:miter lim="400000"/>
                          </a:lnR>
                          <a:lnT w="0">
                            <a:miter lim="400000"/>
                          </a:lnT>
                          <a:lnB w="0">
                            <a:miter lim="400000"/>
                          </a:lnB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pPr marR="39686" algn="ctr" defTabSz="914400">
                              <a:spcBef>
                                <a:spcPts val="600"/>
                              </a:spcBef>
                              <a:tabLst>
                                <a:tab pos="558800" algn="l"/>
                              </a:tabLst>
                              <a:defRPr sz="1800">
                                <a:solidFill>
                                  <a:srgbClr val="000000"/>
                                </a:solidFill>
                                <a:uFillTx/>
                              </a:defRPr>
                            </a:pPr>
                            <a:r>
                              <a:rPr sz="1800" b="1" dirty="0">
                                <a:solidFill>
                                  <a:srgbClr val="2F2F2F"/>
                                </a:solidFill>
                                <a:uFill>
                                  <a:solidFill>
                                    <a:srgbClr val="2F2F2F"/>
                                  </a:solidFill>
                                </a:uFill>
                                <a:latin typeface="Arial"/>
                                <a:ea typeface="Arial"/>
                                <a:cs typeface="Arial"/>
                                <a:sym typeface="Arial"/>
                              </a:rPr>
                              <a:t>0</a:t>
                            </a:r>
                          </a:p>
                        </a:txBody>
                        <a:tcPr marL="0" marR="0" marT="0" marB="0" anchor="ctr" horzOverflow="overflow">
                          <a:lnL w="25400">
                            <a:solidFill>
                              <a:srgbClr val="062B6B"/>
                            </a:solidFill>
                            <a:miter lim="400000"/>
                          </a:lnL>
                          <a:lnR w="0">
                            <a:miter lim="400000"/>
                          </a:lnR>
                          <a:lnT w="0">
                            <a:miter lim="400000"/>
                          </a:lnT>
                          <a:lnB w="0">
                            <a:miter lim="400000"/>
                          </a:lnB>
                          <a:noFill/>
                        </a:tcPr>
                      </a:tc>
                      <a:extLst>
                        <a:ext uri="{0D108BD9-81ED-4DB2-BD59-A6C34878D82A}">
                          <a16:rowId xmlns:a16="http://schemas.microsoft.com/office/drawing/2014/main" val="10002"/>
                        </a:ext>
                      </a:extLst>
                    </a:tr>
                    <a:tr h="320169">
                      <a:tc>
                        <a:txBody>
                          <a:bodyPr/>
                          <a:lstStyle/>
                          <a:p>
                            <a:pPr marR="39686" algn="ctr" defTabSz="914400">
                              <a:spcBef>
                                <a:spcPts val="600"/>
                              </a:spcBef>
                              <a:tabLst>
                                <a:tab pos="558800" algn="l"/>
                              </a:tabLst>
                              <a:defRPr sz="1800">
                                <a:solidFill>
                                  <a:srgbClr val="000000"/>
                                </a:solidFill>
                                <a:uFillTx/>
                              </a:defRPr>
                            </a:pPr>
                            <a:r>
                              <a:rPr sz="1800" b="1">
                                <a:solidFill>
                                  <a:srgbClr val="2F2F2F"/>
                                </a:solidFill>
                                <a:uFill>
                                  <a:solidFill>
                                    <a:srgbClr val="2F2F2F"/>
                                  </a:solidFill>
                                </a:uFill>
                                <a:latin typeface="Arial"/>
                                <a:ea typeface="Arial"/>
                                <a:cs typeface="Arial"/>
                                <a:sym typeface="Arial"/>
                              </a:rPr>
                              <a:t>1</a:t>
                            </a:r>
                          </a:p>
                        </a:txBody>
                        <a:tcPr marL="0" marR="0" marT="0" marB="0" anchor="ctr" horzOverflow="overflow">
                          <a:lnL w="0">
                            <a:miter lim="400000"/>
                          </a:lnL>
                          <a:lnR w="0">
                            <a:miter lim="400000"/>
                          </a:lnR>
                          <a:lnT w="0">
                            <a:miter lim="400000"/>
                          </a:lnT>
                          <a:lnB w="0">
                            <a:miter lim="400000"/>
                          </a:lnB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pPr marR="39686" algn="ctr" defTabSz="914400">
                              <a:spcBef>
                                <a:spcPts val="600"/>
                              </a:spcBef>
                              <a:tabLst>
                                <a:tab pos="558800" algn="l"/>
                              </a:tabLst>
                              <a:defRPr sz="1800">
                                <a:solidFill>
                                  <a:srgbClr val="000000"/>
                                </a:solidFill>
                                <a:uFillTx/>
                              </a:defRPr>
                            </a:pPr>
                            <a:r>
                              <a:rPr sz="1800" b="1">
                                <a:solidFill>
                                  <a:srgbClr val="2F2F2F"/>
                                </a:solidFill>
                                <a:uFill>
                                  <a:solidFill>
                                    <a:srgbClr val="2F2F2F"/>
                                  </a:solidFill>
                                </a:uFill>
                                <a:latin typeface="Arial"/>
                                <a:ea typeface="Arial"/>
                                <a:cs typeface="Arial"/>
                                <a:sym typeface="Arial"/>
                              </a:rPr>
                              <a:t>0</a:t>
                            </a:r>
                          </a:p>
                        </a:txBody>
                        <a:tcPr marL="0" marR="0" marT="0" marB="0" anchor="ctr" horzOverflow="overflow">
                          <a:lnL w="0">
                            <a:miter lim="400000"/>
                          </a:lnL>
                          <a:lnR w="25400">
                            <a:solidFill>
                              <a:srgbClr val="062B6B"/>
                            </a:solidFill>
                            <a:miter lim="400000"/>
                          </a:lnR>
                          <a:lnT w="0">
                            <a:miter lim="400000"/>
                          </a:lnT>
                          <a:lnB w="0">
                            <a:miter lim="400000"/>
                          </a:lnB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pPr marR="39686" algn="ctr" defTabSz="914400">
                              <a:spcBef>
                                <a:spcPts val="600"/>
                              </a:spcBef>
                              <a:tabLst>
                                <a:tab pos="558800" algn="l"/>
                              </a:tabLst>
                              <a:defRPr sz="1800">
                                <a:solidFill>
                                  <a:srgbClr val="000000"/>
                                </a:solidFill>
                                <a:uFillTx/>
                              </a:defRPr>
                            </a:pPr>
                            <a:r>
                              <a:rPr sz="1800" b="1" dirty="0">
                                <a:solidFill>
                                  <a:srgbClr val="2F2F2F"/>
                                </a:solidFill>
                                <a:uFill>
                                  <a:solidFill>
                                    <a:srgbClr val="2F2F2F"/>
                                  </a:solidFill>
                                </a:uFill>
                                <a:latin typeface="Arial"/>
                                <a:ea typeface="Arial"/>
                                <a:cs typeface="Arial"/>
                                <a:sym typeface="Arial"/>
                              </a:rPr>
                              <a:t>0</a:t>
                            </a:r>
                          </a:p>
                        </a:txBody>
                        <a:tcPr marL="0" marR="0" marT="0" marB="0" anchor="ctr" horzOverflow="overflow">
                          <a:lnL w="25400">
                            <a:solidFill>
                              <a:srgbClr val="062B6B"/>
                            </a:solidFill>
                            <a:miter lim="400000"/>
                          </a:lnL>
                          <a:lnR w="0">
                            <a:miter lim="400000"/>
                          </a:lnR>
                          <a:lnT w="0">
                            <a:miter lim="400000"/>
                          </a:lnT>
                          <a:lnB w="0">
                            <a:miter lim="400000"/>
                          </a:lnB>
                          <a:noFill/>
                        </a:tcPr>
                      </a:tc>
                      <a:extLst>
                        <a:ext uri="{0D108BD9-81ED-4DB2-BD59-A6C34878D82A}">
                          <a16:rowId xmlns:a16="http://schemas.microsoft.com/office/drawing/2014/main" val="10003"/>
                        </a:ext>
                      </a:extLst>
                    </a:tr>
                    <a:tr h="320169">
                      <a:tc>
                        <a:txBody>
                          <a:bodyPr/>
                          <a:lstStyle/>
                          <a:p>
                            <a:pPr marR="39686" algn="ctr" defTabSz="914400">
                              <a:spcBef>
                                <a:spcPts val="600"/>
                              </a:spcBef>
                              <a:tabLst>
                                <a:tab pos="558800" algn="l"/>
                              </a:tabLst>
                              <a:defRPr sz="1800">
                                <a:solidFill>
                                  <a:srgbClr val="000000"/>
                                </a:solidFill>
                                <a:uFillTx/>
                              </a:defRPr>
                            </a:pPr>
                            <a:r>
                              <a:rPr sz="1800" b="1">
                                <a:solidFill>
                                  <a:srgbClr val="2F2F2F"/>
                                </a:solidFill>
                                <a:uFill>
                                  <a:solidFill>
                                    <a:srgbClr val="2F2F2F"/>
                                  </a:solidFill>
                                </a:uFill>
                                <a:latin typeface="Arial"/>
                                <a:ea typeface="Arial"/>
                                <a:cs typeface="Arial"/>
                                <a:sym typeface="Arial"/>
                              </a:rPr>
                              <a:t>1</a:t>
                            </a:r>
                          </a:p>
                        </a:txBody>
                        <a:tcPr marL="0" marR="0" marT="0" marB="0" anchor="ctr" horzOverflow="overflow">
                          <a:lnL w="0">
                            <a:miter lim="400000"/>
                          </a:lnL>
                          <a:lnR w="0">
                            <a:miter lim="400000"/>
                          </a:lnR>
                          <a:lnT w="0">
                            <a:miter lim="400000"/>
                          </a:lnT>
                          <a:lnB w="0">
                            <a:miter lim="400000"/>
                          </a:lnB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pPr marR="39686" algn="ctr" defTabSz="914400">
                              <a:spcBef>
                                <a:spcPts val="600"/>
                              </a:spcBef>
                              <a:tabLst>
                                <a:tab pos="558800" algn="l"/>
                              </a:tabLst>
                              <a:defRPr sz="1800">
                                <a:solidFill>
                                  <a:srgbClr val="000000"/>
                                </a:solidFill>
                                <a:uFillTx/>
                              </a:defRPr>
                            </a:pPr>
                            <a:r>
                              <a:rPr sz="1800" b="1">
                                <a:solidFill>
                                  <a:srgbClr val="2F2F2F"/>
                                </a:solidFill>
                                <a:uFill>
                                  <a:solidFill>
                                    <a:srgbClr val="2F2F2F"/>
                                  </a:solidFill>
                                </a:uFill>
                                <a:latin typeface="Arial"/>
                                <a:ea typeface="Arial"/>
                                <a:cs typeface="Arial"/>
                                <a:sym typeface="Arial"/>
                              </a:rPr>
                              <a:t>1</a:t>
                            </a:r>
                          </a:p>
                        </a:txBody>
                        <a:tcPr marL="0" marR="0" marT="0" marB="0" anchor="ctr" horzOverflow="overflow">
                          <a:lnL w="0">
                            <a:miter lim="400000"/>
                          </a:lnL>
                          <a:lnR w="25400">
                            <a:solidFill>
                              <a:srgbClr val="062B6B"/>
                            </a:solidFill>
                            <a:miter lim="400000"/>
                          </a:lnR>
                          <a:lnT w="0">
                            <a:miter lim="400000"/>
                          </a:lnT>
                          <a:lnB w="0">
                            <a:miter lim="400000"/>
                          </a:lnB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pPr marR="39686" algn="ctr" defTabSz="914400">
                              <a:spcBef>
                                <a:spcPts val="600"/>
                              </a:spcBef>
                              <a:tabLst>
                                <a:tab pos="558800" algn="l"/>
                              </a:tabLst>
                              <a:defRPr sz="1800">
                                <a:solidFill>
                                  <a:srgbClr val="000000"/>
                                </a:solidFill>
                                <a:uFillTx/>
                              </a:defRPr>
                            </a:pPr>
                            <a:r>
                              <a:rPr sz="1800" b="1" dirty="0">
                                <a:solidFill>
                                  <a:srgbClr val="2F2F2F"/>
                                </a:solidFill>
                                <a:uFill>
                                  <a:solidFill>
                                    <a:srgbClr val="2F2F2F"/>
                                  </a:solidFill>
                                </a:uFill>
                                <a:latin typeface="Arial"/>
                                <a:ea typeface="Arial"/>
                                <a:cs typeface="Arial"/>
                                <a:sym typeface="Arial"/>
                              </a:rPr>
                              <a:t>1</a:t>
                            </a:r>
                          </a:p>
                        </a:txBody>
                        <a:tcPr marL="0" marR="0" marT="0" marB="0" anchor="ctr" horzOverflow="overflow">
                          <a:lnL w="25400">
                            <a:solidFill>
                              <a:srgbClr val="062B6B"/>
                            </a:solidFill>
                            <a:miter lim="400000"/>
                          </a:lnL>
                          <a:lnR w="0">
                            <a:miter lim="400000"/>
                          </a:lnR>
                          <a:lnT w="0">
                            <a:miter lim="400000"/>
                          </a:lnT>
                          <a:lnB w="0">
                            <a:miter lim="400000"/>
                          </a:lnB>
                          <a:noFill/>
                        </a:tcPr>
                      </a:tc>
                      <a:extLst>
                        <a:ext uri="{0D108BD9-81ED-4DB2-BD59-A6C34878D82A}">
                          <a16:rowId xmlns:a16="http://schemas.microsoft.com/office/drawing/2014/main" val="10004"/>
                        </a:ext>
                      </a:extLst>
                    </a:tr>
                  </a:tbl>
                </a:graphicData>
              </a:graphic>
            </p:graphicFrame>
          </mc:Fallback>
        </mc:AlternateContent>
      </p:grpSp>
      <p:sp>
        <p:nvSpPr>
          <p:cNvPr id="41" name="Right Brace 40">
            <a:extLst>
              <a:ext uri="{FF2B5EF4-FFF2-40B4-BE49-F238E27FC236}">
                <a16:creationId xmlns:a16="http://schemas.microsoft.com/office/drawing/2014/main" id="{917A95B5-4CBA-B644-92BC-435145E0F97A}"/>
              </a:ext>
            </a:extLst>
          </p:cNvPr>
          <p:cNvSpPr/>
          <p:nvPr/>
        </p:nvSpPr>
        <p:spPr bwMode="auto">
          <a:xfrm rot="16200000">
            <a:off x="5615262" y="2265940"/>
            <a:ext cx="567066" cy="2334409"/>
          </a:xfrm>
          <a:prstGeom prst="rightBrace">
            <a:avLst>
              <a:gd name="adj1" fmla="val 18785"/>
              <a:gd name="adj2" fmla="val 83005"/>
            </a:avLst>
          </a:prstGeom>
          <a:noFill/>
          <a:ln w="38100" cap="flat" cmpd="sng" algn="ctr">
            <a:solidFill>
              <a:srgbClr val="0074C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516464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A90A42-2DAA-684C-971A-25FE09CB2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Instantiating Logic Gates: </a:t>
            </a:r>
            <a:r>
              <a:rPr lang="en-CH" sz="2800" dirty="0"/>
              <a:t>The AND Gate (2)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CC1F02-612F-C746-A5A6-DC1DFB48F86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26</a:t>
            </a:fld>
            <a:endParaRPr lang="en-US" altLang="en-US"/>
          </a:p>
        </p:txBody>
      </p:sp>
      <p:sp>
        <p:nvSpPr>
          <p:cNvPr id="5" name="Content Placeholder 10">
            <a:extLst>
              <a:ext uri="{FF2B5EF4-FFF2-40B4-BE49-F238E27FC236}">
                <a16:creationId xmlns:a16="http://schemas.microsoft.com/office/drawing/2014/main" id="{651B9118-3E3C-6C43-B74A-3F7824CF2E4A}"/>
              </a:ext>
            </a:extLst>
          </p:cNvPr>
          <p:cNvSpPr>
            <a:spLocks noGrp="1"/>
          </p:cNvSpPr>
          <p:nvPr/>
        </p:nvSpPr>
        <p:spPr bwMode="auto">
          <a:xfrm>
            <a:off x="518125" y="3509041"/>
            <a:ext cx="8107751" cy="703994"/>
          </a:xfrm>
          <a:prstGeom prst="rect">
            <a:avLst/>
          </a:prstGeom>
          <a:solidFill>
            <a:srgbClr val="E6E7FB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1">
                  <a:lumMod val="75000"/>
                  <a:lumOff val="25000"/>
                </a:schemeClr>
              </a:buClr>
              <a:buSzPct val="60000"/>
              <a:buFont typeface="Wingdings 2" pitchFamily="18" charset="2"/>
              <a:buNone/>
              <a:defRPr sz="1600" b="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1pPr>
            <a:lvl2pPr marL="457200" indent="0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accent1">
                  <a:lumMod val="75000"/>
                  <a:lumOff val="25000"/>
                </a:schemeClr>
              </a:buClr>
              <a:buSzPct val="110000"/>
              <a:buFont typeface="Wingdings" pitchFamily="2" charset="2"/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2pPr>
            <a:lvl3pPr marL="914400" indent="0" algn="l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>
              <a:spcBef>
                <a:spcPts val="800"/>
              </a:spcBef>
              <a:spcAft>
                <a:spcPts val="800"/>
              </a:spcAft>
              <a:buClr>
                <a:srgbClr val="CC9900">
                  <a:lumMod val="75000"/>
                  <a:lumOff val="25000"/>
                </a:srgbClr>
              </a:buClr>
              <a:defRPr/>
            </a:pPr>
            <a:r>
              <a:rPr lang="en-GB" sz="2100" b="1" dirty="0">
                <a:solidFill>
                  <a:srgbClr val="0000FF"/>
                </a:solidFill>
                <a:latin typeface="Courier" pitchFamily="2" charset="0"/>
              </a:rPr>
              <a:t>and</a:t>
            </a:r>
            <a:r>
              <a:rPr lang="en-GB" sz="2100" b="1" dirty="0">
                <a:latin typeface="Courier" pitchFamily="2" charset="0"/>
              </a:rPr>
              <a:t> </a:t>
            </a:r>
            <a:r>
              <a:rPr lang="en-GB" sz="2100" b="1" dirty="0" err="1">
                <a:latin typeface="Courier" pitchFamily="2" charset="0"/>
              </a:rPr>
              <a:t>my_and</a:t>
            </a:r>
            <a:r>
              <a:rPr lang="en-GB" sz="2100" b="1" dirty="0">
                <a:latin typeface="Courier" pitchFamily="2" charset="0"/>
              </a:rPr>
              <a:t>(</a:t>
            </a:r>
            <a:r>
              <a:rPr lang="en-GB" sz="21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ourier" pitchFamily="2" charset="0"/>
              </a:rPr>
              <a:t>output, input1, input2</a:t>
            </a:r>
            <a:r>
              <a:rPr lang="en-GB" sz="2100" b="1" dirty="0">
                <a:latin typeface="Courier" pitchFamily="2" charset="0"/>
              </a:rPr>
              <a:t>);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F03B819-C978-1B48-BF2C-FA9FAB2C863D}"/>
              </a:ext>
            </a:extLst>
          </p:cNvPr>
          <p:cNvSpPr txBox="1"/>
          <p:nvPr/>
        </p:nvSpPr>
        <p:spPr>
          <a:xfrm>
            <a:off x="4173751" y="4299568"/>
            <a:ext cx="551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</a:t>
            </a:r>
            <a:r>
              <a:rPr lang="en-CH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r…</a:t>
            </a:r>
          </a:p>
        </p:txBody>
      </p:sp>
      <p:sp>
        <p:nvSpPr>
          <p:cNvPr id="6" name="Content Placeholder 10">
            <a:extLst>
              <a:ext uri="{FF2B5EF4-FFF2-40B4-BE49-F238E27FC236}">
                <a16:creationId xmlns:a16="http://schemas.microsoft.com/office/drawing/2014/main" id="{99E9A24C-1EEE-2A41-9A8E-649BEFC01150}"/>
              </a:ext>
            </a:extLst>
          </p:cNvPr>
          <p:cNvSpPr>
            <a:spLocks noGrp="1"/>
          </p:cNvSpPr>
          <p:nvPr/>
        </p:nvSpPr>
        <p:spPr bwMode="auto">
          <a:xfrm>
            <a:off x="518125" y="4755432"/>
            <a:ext cx="8107751" cy="703994"/>
          </a:xfrm>
          <a:prstGeom prst="rect">
            <a:avLst/>
          </a:prstGeom>
          <a:solidFill>
            <a:srgbClr val="E6E7FB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1">
                  <a:lumMod val="75000"/>
                  <a:lumOff val="25000"/>
                </a:schemeClr>
              </a:buClr>
              <a:buSzPct val="60000"/>
              <a:buFont typeface="Wingdings 2" pitchFamily="18" charset="2"/>
              <a:buNone/>
              <a:defRPr sz="1600" b="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1pPr>
            <a:lvl2pPr marL="457200" indent="0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accent1">
                  <a:lumMod val="75000"/>
                  <a:lumOff val="25000"/>
                </a:schemeClr>
              </a:buClr>
              <a:buSzPct val="110000"/>
              <a:buFont typeface="Wingdings" pitchFamily="2" charset="2"/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2pPr>
            <a:lvl3pPr marL="914400" indent="0" algn="l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>
              <a:spcBef>
                <a:spcPts val="800"/>
              </a:spcBef>
              <a:spcAft>
                <a:spcPts val="800"/>
              </a:spcAft>
              <a:buClr>
                <a:srgbClr val="CC9900">
                  <a:lumMod val="75000"/>
                  <a:lumOff val="25000"/>
                </a:srgbClr>
              </a:buClr>
              <a:defRPr/>
            </a:pPr>
            <a:r>
              <a:rPr lang="en-GB" sz="2100" b="1" dirty="0">
                <a:solidFill>
                  <a:srgbClr val="0000FF"/>
                </a:solidFill>
                <a:latin typeface="Courier" pitchFamily="2" charset="0"/>
              </a:rPr>
              <a:t>and</a:t>
            </a:r>
            <a:r>
              <a:rPr lang="en-GB" sz="2100" b="1" dirty="0">
                <a:latin typeface="Courier" pitchFamily="2" charset="0"/>
              </a:rPr>
              <a:t> </a:t>
            </a:r>
            <a:r>
              <a:rPr lang="en-GB" sz="2100" b="1" dirty="0" err="1">
                <a:latin typeface="Courier" pitchFamily="2" charset="0"/>
              </a:rPr>
              <a:t>my_and</a:t>
            </a:r>
            <a:r>
              <a:rPr lang="en-GB" sz="2100" b="1" dirty="0">
                <a:latin typeface="Courier" pitchFamily="2" charset="0"/>
              </a:rPr>
              <a:t>(</a:t>
            </a:r>
            <a:r>
              <a:rPr lang="en-GB" sz="21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ourier" pitchFamily="2" charset="0"/>
              </a:rPr>
              <a:t>output, input1, input2, input3, ...</a:t>
            </a:r>
            <a:r>
              <a:rPr lang="en-GB" sz="2100" b="1" dirty="0">
                <a:latin typeface="Courier" pitchFamily="2" charset="0"/>
              </a:rPr>
              <a:t>);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7CC6F9A-FBC5-0749-A631-EEDA9E5ED683}"/>
              </a:ext>
            </a:extLst>
          </p:cNvPr>
          <p:cNvCxnSpPr>
            <a:cxnSpLocks/>
          </p:cNvCxnSpPr>
          <p:nvPr/>
        </p:nvCxnSpPr>
        <p:spPr bwMode="auto">
          <a:xfrm flipH="1">
            <a:off x="757995" y="5308524"/>
            <a:ext cx="177697" cy="381000"/>
          </a:xfrm>
          <a:prstGeom prst="straightConnector1">
            <a:avLst/>
          </a:prstGeom>
          <a:solidFill>
            <a:srgbClr val="C0C0C0"/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6990884-6DD0-8447-A3C1-6AC77989C8F3}"/>
              </a:ext>
            </a:extLst>
          </p:cNvPr>
          <p:cNvCxnSpPr>
            <a:cxnSpLocks/>
          </p:cNvCxnSpPr>
          <p:nvPr/>
        </p:nvCxnSpPr>
        <p:spPr bwMode="auto">
          <a:xfrm>
            <a:off x="1918203" y="5308524"/>
            <a:ext cx="139197" cy="469650"/>
          </a:xfrm>
          <a:prstGeom prst="straightConnector1">
            <a:avLst/>
          </a:prstGeom>
          <a:solidFill>
            <a:srgbClr val="C0C0C0"/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6B06897-800C-0C41-87B8-113041CBDA83}"/>
              </a:ext>
            </a:extLst>
          </p:cNvPr>
          <p:cNvCxnSpPr>
            <a:cxnSpLocks/>
          </p:cNvCxnSpPr>
          <p:nvPr/>
        </p:nvCxnSpPr>
        <p:spPr bwMode="auto">
          <a:xfrm>
            <a:off x="2986605" y="5308524"/>
            <a:ext cx="607203" cy="469650"/>
          </a:xfrm>
          <a:prstGeom prst="straightConnector1">
            <a:avLst/>
          </a:prstGeom>
          <a:solidFill>
            <a:srgbClr val="C0C0C0"/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340B8D6F-07F2-1B49-95BE-96DD87C5B870}"/>
              </a:ext>
            </a:extLst>
          </p:cNvPr>
          <p:cNvSpPr txBox="1"/>
          <p:nvPr/>
        </p:nvSpPr>
        <p:spPr>
          <a:xfrm>
            <a:off x="72830" y="5685041"/>
            <a:ext cx="12497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gate type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D927151-D4CD-CD4B-892B-38A6A95B49B4}"/>
              </a:ext>
            </a:extLst>
          </p:cNvPr>
          <p:cNvSpPr txBox="1"/>
          <p:nvPr/>
        </p:nvSpPr>
        <p:spPr>
          <a:xfrm>
            <a:off x="1507078" y="5689524"/>
            <a:ext cx="13885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gate name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F7F63A2-EA73-A74A-AE55-EA8582FE33E8}"/>
              </a:ext>
            </a:extLst>
          </p:cNvPr>
          <p:cNvSpPr txBox="1"/>
          <p:nvPr/>
        </p:nvSpPr>
        <p:spPr>
          <a:xfrm>
            <a:off x="3180144" y="5689524"/>
            <a:ext cx="16868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</a:t>
            </a:r>
            <a:r>
              <a:rPr lang="en-CH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utput signal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01D4EAE-C596-9649-9D68-AEBA3383FCFF}"/>
              </a:ext>
            </a:extLst>
          </p:cNvPr>
          <p:cNvSpPr txBox="1"/>
          <p:nvPr/>
        </p:nvSpPr>
        <p:spPr>
          <a:xfrm>
            <a:off x="6553200" y="5663625"/>
            <a:ext cx="17420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</a:t>
            </a:r>
            <a:r>
              <a:rPr lang="en-CH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nput signals</a:t>
            </a:r>
            <a:br>
              <a:rPr lang="en-CH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C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(as many as you want)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E323F5D-90ED-5C47-AD3E-B32313B0881E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1669259" y="3166917"/>
            <a:ext cx="278395" cy="509067"/>
          </a:xfrm>
          <a:prstGeom prst="straightConnector1">
            <a:avLst/>
          </a:prstGeom>
          <a:solidFill>
            <a:srgbClr val="C0C0C0"/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72F81A0-743F-0F41-9DDE-C952385EB3F4}"/>
              </a:ext>
            </a:extLst>
          </p:cNvPr>
          <p:cNvCxnSpPr>
            <a:cxnSpLocks/>
          </p:cNvCxnSpPr>
          <p:nvPr/>
        </p:nvCxnSpPr>
        <p:spPr bwMode="auto">
          <a:xfrm flipV="1">
            <a:off x="2852444" y="3146270"/>
            <a:ext cx="100488" cy="583434"/>
          </a:xfrm>
          <a:prstGeom prst="straightConnector1">
            <a:avLst/>
          </a:prstGeom>
          <a:solidFill>
            <a:srgbClr val="C0C0C0"/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8519CE9-BEF9-EB41-9175-E5EC03F1629D}"/>
              </a:ext>
            </a:extLst>
          </p:cNvPr>
          <p:cNvCxnSpPr>
            <a:cxnSpLocks/>
          </p:cNvCxnSpPr>
          <p:nvPr/>
        </p:nvCxnSpPr>
        <p:spPr bwMode="auto">
          <a:xfrm flipV="1">
            <a:off x="4049178" y="3146270"/>
            <a:ext cx="294222" cy="566360"/>
          </a:xfrm>
          <a:prstGeom prst="straightConnector1">
            <a:avLst/>
          </a:prstGeom>
          <a:solidFill>
            <a:srgbClr val="C0C0C0"/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732DE659-C615-594C-95A1-0452DA08974C}"/>
              </a:ext>
            </a:extLst>
          </p:cNvPr>
          <p:cNvSpPr txBox="1"/>
          <p:nvPr/>
        </p:nvSpPr>
        <p:spPr>
          <a:xfrm>
            <a:off x="697888" y="2749502"/>
            <a:ext cx="12497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gate type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3979B45-34DA-CE48-8F34-30E5C4073F72}"/>
              </a:ext>
            </a:extLst>
          </p:cNvPr>
          <p:cNvSpPr txBox="1"/>
          <p:nvPr/>
        </p:nvSpPr>
        <p:spPr>
          <a:xfrm>
            <a:off x="2258671" y="2754654"/>
            <a:ext cx="13885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gate name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CBD9714-7994-B548-A3C5-5AE01FB1FF95}"/>
              </a:ext>
            </a:extLst>
          </p:cNvPr>
          <p:cNvSpPr txBox="1"/>
          <p:nvPr/>
        </p:nvSpPr>
        <p:spPr>
          <a:xfrm>
            <a:off x="3810002" y="2743200"/>
            <a:ext cx="16868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</a:t>
            </a:r>
            <a:r>
              <a:rPr lang="en-CH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utput signal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947342F-ACF7-A54E-9622-34BEE65F5CF3}"/>
              </a:ext>
            </a:extLst>
          </p:cNvPr>
          <p:cNvSpPr txBox="1"/>
          <p:nvPr/>
        </p:nvSpPr>
        <p:spPr>
          <a:xfrm>
            <a:off x="5898794" y="2754654"/>
            <a:ext cx="16017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</a:t>
            </a:r>
            <a:r>
              <a:rPr lang="en-CH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nput signals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EF7A556-FF7E-144C-98B0-12CB4F5EF09B}"/>
              </a:ext>
            </a:extLst>
          </p:cNvPr>
          <p:cNvGrpSpPr/>
          <p:nvPr/>
        </p:nvGrpSpPr>
        <p:grpSpPr>
          <a:xfrm>
            <a:off x="2370976" y="974592"/>
            <a:ext cx="4402049" cy="1600845"/>
            <a:chOff x="1225418" y="974592"/>
            <a:chExt cx="4402049" cy="1600845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A2B9DBA9-4E4B-A244-A399-34F04EE76204}"/>
                </a:ext>
              </a:extLst>
            </p:cNvPr>
            <p:cNvGrpSpPr/>
            <p:nvPr/>
          </p:nvGrpSpPr>
          <p:grpSpPr>
            <a:xfrm>
              <a:off x="1225418" y="1402745"/>
              <a:ext cx="2259373" cy="744538"/>
              <a:chOff x="1533303" y="1303952"/>
              <a:chExt cx="2259373" cy="744538"/>
            </a:xfrm>
          </p:grpSpPr>
          <p:sp>
            <p:nvSpPr>
              <p:cNvPr id="29" name="A">
                <a:extLst>
                  <a:ext uri="{FF2B5EF4-FFF2-40B4-BE49-F238E27FC236}">
                    <a16:creationId xmlns:a16="http://schemas.microsoft.com/office/drawing/2014/main" id="{F1839C39-E6E0-BC4C-97DD-21D23F50F200}"/>
                  </a:ext>
                </a:extLst>
              </p:cNvPr>
              <p:cNvSpPr txBox="1"/>
              <p:nvPr/>
            </p:nvSpPr>
            <p:spPr>
              <a:xfrm>
                <a:off x="1533303" y="1303952"/>
                <a:ext cx="319076" cy="36082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50800" tIns="50800" rIns="50800" bIns="50800">
                <a:spAutoFit/>
              </a:bodyPr>
              <a:lstStyle>
                <a:lvl1pPr marL="39686" marR="39686" defTabSz="914400">
                  <a:lnSpc>
                    <a:spcPct val="90000"/>
                  </a:lnSpc>
                  <a:buClr>
                    <a:srgbClr val="062B6B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r>
                  <a:t>A</a:t>
                </a:r>
              </a:p>
            </p:txBody>
          </p:sp>
          <p:sp>
            <p:nvSpPr>
              <p:cNvPr id="30" name="B">
                <a:extLst>
                  <a:ext uri="{FF2B5EF4-FFF2-40B4-BE49-F238E27FC236}">
                    <a16:creationId xmlns:a16="http://schemas.microsoft.com/office/drawing/2014/main" id="{D362C4BD-5F85-2A4E-A8D0-0067BDC3ACA9}"/>
                  </a:ext>
                </a:extLst>
              </p:cNvPr>
              <p:cNvSpPr txBox="1"/>
              <p:nvPr/>
            </p:nvSpPr>
            <p:spPr>
              <a:xfrm>
                <a:off x="1533303" y="1594465"/>
                <a:ext cx="319076" cy="36082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50800" tIns="50800" rIns="50800" bIns="50800">
                <a:spAutoFit/>
              </a:bodyPr>
              <a:lstStyle>
                <a:lvl1pPr marL="39686" marR="39686" defTabSz="914400">
                  <a:lnSpc>
                    <a:spcPct val="90000"/>
                  </a:lnSpc>
                  <a:buClr>
                    <a:srgbClr val="062B6B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r>
                  <a:t>B</a:t>
                </a:r>
              </a:p>
            </p:txBody>
          </p:sp>
          <p:sp>
            <p:nvSpPr>
              <p:cNvPr id="31" name="A • B">
                <a:extLst>
                  <a:ext uri="{FF2B5EF4-FFF2-40B4-BE49-F238E27FC236}">
                    <a16:creationId xmlns:a16="http://schemas.microsoft.com/office/drawing/2014/main" id="{340EC8F8-62E9-D449-B83B-79DD2E176FC4}"/>
                  </a:ext>
                </a:extLst>
              </p:cNvPr>
              <p:cNvSpPr txBox="1"/>
              <p:nvPr/>
            </p:nvSpPr>
            <p:spPr>
              <a:xfrm>
                <a:off x="3082703" y="1446827"/>
                <a:ext cx="709973" cy="38100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50800" tIns="50800" rIns="50800" bIns="50800">
                <a:spAutoFit/>
              </a:bodyPr>
              <a:lstStyle/>
              <a:p>
                <a:pPr marL="39686" marR="39686" defTabSz="914400">
                  <a:lnSpc>
                    <a:spcPct val="90000"/>
                  </a:lnSpc>
                  <a:buClr>
                    <a:srgbClr val="062B6B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t>A</a:t>
                </a:r>
                <a:r>
                  <a:rPr b="0">
                    <a:latin typeface="Symbol"/>
                    <a:ea typeface="Symbol"/>
                    <a:cs typeface="Symbol"/>
                    <a:sym typeface="Symbol"/>
                  </a:rPr>
                  <a:t> ·</a:t>
                </a:r>
                <a:r>
                  <a:rPr b="0"/>
                  <a:t> </a:t>
                </a:r>
                <a:r>
                  <a:t>B</a:t>
                </a:r>
              </a:p>
            </p:txBody>
          </p:sp>
          <p:pic>
            <p:nvPicPr>
              <p:cNvPr id="32" name="droppedImage.pdf" descr="droppedImage.pdf">
                <a:extLst>
                  <a:ext uri="{FF2B5EF4-FFF2-40B4-BE49-F238E27FC236}">
                    <a16:creationId xmlns:a16="http://schemas.microsoft.com/office/drawing/2014/main" id="{6ECAEAC1-D13D-1B40-887B-7992EA41554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93666" y="1311890"/>
                <a:ext cx="1155700" cy="736600"/>
              </a:xfrm>
              <a:prstGeom prst="rect">
                <a:avLst/>
              </a:prstGeom>
              <a:ln w="25400"/>
            </p:spPr>
          </p:pic>
        </p:grpSp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33" name="Table">
                  <a:extLst>
                    <a:ext uri="{FF2B5EF4-FFF2-40B4-BE49-F238E27FC236}">
                      <a16:creationId xmlns:a16="http://schemas.microsoft.com/office/drawing/2014/main" id="{19B73F78-D997-974F-A3CD-F8B69706BC1F}"/>
                    </a:ext>
                  </a:extLst>
                </p:cNvPr>
                <p:cNvGraphicFramePr/>
                <p:nvPr>
                  <p:extLst>
                    <p:ext uri="{D42A27DB-BD31-4B8C-83A1-F6EECF244321}">
                      <p14:modId xmlns:p14="http://schemas.microsoft.com/office/powerpoint/2010/main" val="3501348710"/>
                    </p:ext>
                  </p:extLst>
                </p:nvPr>
              </p:nvGraphicFramePr>
              <p:xfrm>
                <a:off x="4267200" y="974592"/>
                <a:ext cx="1360267" cy="1600845"/>
              </p:xfrm>
              <a:graphic>
                <a:graphicData uri="http://schemas.openxmlformats.org/drawingml/2006/table">
                  <a:tbl>
                    <a:tblPr/>
                    <a:tblGrid>
                      <a:gridCol w="340067">
                        <a:extLst>
                          <a:ext uri="{9D8B030D-6E8A-4147-A177-3AD203B41FA5}">
                            <a16:colId xmlns:a16="http://schemas.microsoft.com/office/drawing/2014/main" val="20000"/>
                          </a:ext>
                        </a:extLst>
                      </a:gridCol>
                      <a:gridCol w="340067">
                        <a:extLst>
                          <a:ext uri="{9D8B030D-6E8A-4147-A177-3AD203B41FA5}">
                            <a16:colId xmlns:a16="http://schemas.microsoft.com/office/drawing/2014/main" val="20001"/>
                          </a:ext>
                        </a:extLst>
                      </a:gridCol>
                      <a:gridCol w="680133">
                        <a:extLst>
                          <a:ext uri="{9D8B030D-6E8A-4147-A177-3AD203B41FA5}">
                            <a16:colId xmlns:a16="http://schemas.microsoft.com/office/drawing/2014/main" val="20002"/>
                          </a:ext>
                        </a:extLst>
                      </a:gridCol>
                    </a:tblGrid>
                    <a:tr h="320169">
                      <a:tc>
                        <a:txBody>
                          <a:bodyPr/>
                          <a:lstStyle/>
                          <a:p>
                            <a:pPr marR="39686" algn="just" defTabSz="914400">
                              <a:spcBef>
                                <a:spcPts val="600"/>
                              </a:spcBef>
                              <a:tabLst>
                                <a:tab pos="558800" algn="l"/>
                              </a:tabLst>
                              <a:defRPr sz="1800">
                                <a:solidFill>
                                  <a:srgbClr val="000000"/>
                                </a:solidFill>
                                <a:uFillTx/>
                              </a:defRPr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US" sz="1800" b="1" i="1" smtClean="0">
                                      <a:latin typeface="Cambria Math" panose="02040503050406030204" pitchFamily="18" charset="0"/>
                                    </a:rPr>
                                    <m:t>𝑨</m:t>
                                  </m:r>
                                </m:oMath>
                              </m:oMathPara>
                            </a14:m>
                            <a:endParaRPr sz="18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endParaRPr>
                          </a:p>
                        </a:txBody>
                        <a:tcPr marL="0" marR="0" marT="0" marB="0" anchor="ctr" horzOverflow="overflow">
                          <a:lnL w="0">
                            <a:miter lim="400000"/>
                          </a:lnL>
                          <a:lnR w="0">
                            <a:miter lim="400000"/>
                          </a:lnR>
                          <a:lnT w="0">
                            <a:miter lim="400000"/>
                          </a:lnT>
                          <a:lnB w="25400">
                            <a:solidFill>
                              <a:srgbClr val="062B6B"/>
                            </a:solidFill>
                            <a:miter lim="400000"/>
                          </a:lnB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pPr marR="39686" algn="just" defTabSz="914400">
                              <a:spcBef>
                                <a:spcPts val="600"/>
                              </a:spcBef>
                              <a:tabLst>
                                <a:tab pos="558800" algn="l"/>
                              </a:tabLst>
                              <a:defRPr sz="1800">
                                <a:solidFill>
                                  <a:srgbClr val="000000"/>
                                </a:solidFill>
                                <a:uFillTx/>
                              </a:defRPr>
                            </a:pPr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US" sz="1800" b="1" i="1" smtClean="0">
                                      <a:latin typeface="Cambria Math" panose="02040503050406030204" pitchFamily="18" charset="0"/>
                                    </a:rPr>
                                    <m:t>𝑩</m:t>
                                  </m:r>
                                </m:oMath>
                              </m:oMathPara>
                            </a14:m>
                            <a:endParaRPr sz="18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endParaRPr>
                          </a:p>
                        </a:txBody>
                        <a:tcPr marL="0" marR="0" marT="0" marB="0" anchor="ctr" horzOverflow="overflow">
                          <a:lnL w="0">
                            <a:miter lim="400000"/>
                          </a:lnL>
                          <a:lnR w="25400">
                            <a:solidFill>
                              <a:srgbClr val="062B6B"/>
                            </a:solidFill>
                            <a:miter lim="400000"/>
                          </a:lnR>
                          <a:lnT w="0">
                            <a:miter lim="400000"/>
                          </a:lnT>
                          <a:lnB w="25400">
                            <a:solidFill>
                              <a:srgbClr val="062B6B"/>
                            </a:solidFill>
                            <a:miter lim="400000"/>
                          </a:lnB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pPr marR="39686" algn="ctr" defTabSz="914400">
                              <a:spcBef>
                                <a:spcPts val="600"/>
                              </a:spcBef>
                              <a:tabLst>
                                <a:tab pos="558800" algn="l"/>
                              </a:tabLst>
                              <a:defRPr sz="1800">
                                <a:solidFill>
                                  <a:srgbClr val="000000"/>
                                </a:solidFill>
                                <a:uFillTx/>
                              </a:defRPr>
                            </a:pPr>
                            <a14:m>
                              <m:oMath xmlns:m="http://schemas.openxmlformats.org/officeDocument/2006/math">
                                <m:r>
                                  <a:rPr lang="en-US" sz="1800" b="1" i="1" smtClean="0">
                                    <a:latin typeface="Cambria Math" panose="02040503050406030204" pitchFamily="18" charset="0"/>
                                  </a:rPr>
                                  <m:t>𝑨</m:t>
                                </m:r>
                              </m:oMath>
                            </a14:m>
                            <a:r>
                              <a:rPr lang="en-US" sz="1800" b="1" dirty="0">
                                <a:solidFill>
                                  <a:srgbClr val="2F2F2F"/>
                                </a:solidFill>
                                <a:uFill>
                                  <a:solidFill>
                                    <a:srgbClr val="2F2F2F"/>
                                  </a:solidFill>
                                </a:uFill>
                                <a:latin typeface="Arial"/>
                                <a:ea typeface="Arial"/>
                                <a:cs typeface="Arial"/>
                                <a:sym typeface="Arial"/>
                              </a:rPr>
                              <a:t> • </a:t>
                            </a:r>
                            <a14:m>
                              <m:oMath xmlns:m="http://schemas.openxmlformats.org/officeDocument/2006/math">
                                <m:r>
                                  <a:rPr lang="en-US" sz="1800" b="1" i="1" smtClean="0">
                                    <a:solidFill>
                                      <a:srgbClr val="2F2F2F"/>
                                    </a:solidFill>
                                    <a:uFill>
                                      <a:solidFill>
                                        <a:srgbClr val="2F2F2F"/>
                                      </a:solidFill>
                                    </a:uFill>
                                    <a:latin typeface="Cambria Math" panose="02040503050406030204" pitchFamily="18" charset="0"/>
                                    <a:ea typeface="Arial"/>
                                    <a:cs typeface="Arial"/>
                                    <a:sym typeface="Arial"/>
                                  </a:rPr>
                                  <m:t>𝑩</m:t>
                                </m:r>
                              </m:oMath>
                            </a14:m>
                            <a:endParaRPr sz="18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endParaRPr>
                          </a:p>
                        </a:txBody>
                        <a:tcPr marL="0" marR="0" marT="0" marB="0" anchor="ctr" horzOverflow="overflow">
                          <a:lnL w="25400">
                            <a:solidFill>
                              <a:srgbClr val="062B6B"/>
                            </a:solidFill>
                            <a:miter lim="400000"/>
                          </a:lnL>
                          <a:lnR w="0">
                            <a:miter lim="400000"/>
                          </a:lnR>
                          <a:lnT w="0">
                            <a:miter lim="400000"/>
                          </a:lnT>
                          <a:lnB w="25400">
                            <a:solidFill>
                              <a:srgbClr val="062B6B"/>
                            </a:solidFill>
                            <a:miter lim="400000"/>
                          </a:lnB>
                          <a:noFill/>
                        </a:tcPr>
                      </a:tc>
                      <a:extLst>
                        <a:ext uri="{0D108BD9-81ED-4DB2-BD59-A6C34878D82A}">
                          <a16:rowId xmlns:a16="http://schemas.microsoft.com/office/drawing/2014/main" val="10000"/>
                        </a:ext>
                      </a:extLst>
                    </a:tr>
                    <a:tr h="320169">
                      <a:tc>
                        <a:txBody>
                          <a:bodyPr/>
                          <a:lstStyle/>
                          <a:p>
                            <a:pPr marR="39686" algn="ctr" defTabSz="914400">
                              <a:spcBef>
                                <a:spcPts val="600"/>
                              </a:spcBef>
                              <a:tabLst>
                                <a:tab pos="558800" algn="l"/>
                              </a:tabLst>
                              <a:defRPr sz="1800">
                                <a:solidFill>
                                  <a:srgbClr val="000000"/>
                                </a:solidFill>
                                <a:uFillTx/>
                              </a:defRPr>
                            </a:pPr>
                            <a:r>
                              <a:rPr sz="1800" b="1" dirty="0">
                                <a:solidFill>
                                  <a:srgbClr val="2F2F2F"/>
                                </a:solidFill>
                                <a:uFill>
                                  <a:solidFill>
                                    <a:srgbClr val="2F2F2F"/>
                                  </a:solidFill>
                                </a:uFill>
                                <a:latin typeface="Arial"/>
                                <a:ea typeface="Arial"/>
                                <a:cs typeface="Arial"/>
                                <a:sym typeface="Arial"/>
                              </a:rPr>
                              <a:t>0</a:t>
                            </a:r>
                          </a:p>
                        </a:txBody>
                        <a:tcPr marL="0" marR="0" marT="0" marB="0" anchor="ctr" horzOverflow="overflow">
                          <a:lnL w="0">
                            <a:miter lim="400000"/>
                          </a:lnL>
                          <a:lnR w="0">
                            <a:miter lim="400000"/>
                          </a:lnR>
                          <a:lnT w="25400">
                            <a:solidFill>
                              <a:srgbClr val="062B6B"/>
                            </a:solidFill>
                            <a:miter lim="400000"/>
                          </a:lnT>
                          <a:lnB w="0">
                            <a:miter lim="400000"/>
                          </a:lnB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pPr marR="39686" algn="ctr" defTabSz="914400">
                              <a:spcBef>
                                <a:spcPts val="600"/>
                              </a:spcBef>
                              <a:tabLst>
                                <a:tab pos="558800" algn="l"/>
                              </a:tabLst>
                              <a:defRPr sz="1800">
                                <a:solidFill>
                                  <a:srgbClr val="000000"/>
                                </a:solidFill>
                                <a:uFillTx/>
                              </a:defRPr>
                            </a:pPr>
                            <a:r>
                              <a:rPr sz="1800" b="1">
                                <a:solidFill>
                                  <a:srgbClr val="2F2F2F"/>
                                </a:solidFill>
                                <a:uFill>
                                  <a:solidFill>
                                    <a:srgbClr val="2F2F2F"/>
                                  </a:solidFill>
                                </a:uFill>
                                <a:latin typeface="Arial"/>
                                <a:ea typeface="Arial"/>
                                <a:cs typeface="Arial"/>
                                <a:sym typeface="Arial"/>
                              </a:rPr>
                              <a:t>0</a:t>
                            </a:r>
                          </a:p>
                        </a:txBody>
                        <a:tcPr marL="0" marR="0" marT="0" marB="0" anchor="ctr" horzOverflow="overflow">
                          <a:lnL w="0">
                            <a:miter lim="400000"/>
                          </a:lnL>
                          <a:lnR w="25400">
                            <a:solidFill>
                              <a:srgbClr val="062B6B"/>
                            </a:solidFill>
                            <a:miter lim="400000"/>
                          </a:lnR>
                          <a:lnT w="25400">
                            <a:solidFill>
                              <a:srgbClr val="062B6B"/>
                            </a:solidFill>
                            <a:miter lim="400000"/>
                          </a:lnT>
                          <a:lnB w="0">
                            <a:miter lim="400000"/>
                          </a:lnB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pPr marR="39686" algn="ctr" defTabSz="914400">
                              <a:spcBef>
                                <a:spcPts val="600"/>
                              </a:spcBef>
                              <a:tabLst>
                                <a:tab pos="558800" algn="l"/>
                              </a:tabLst>
                              <a:defRPr sz="1800">
                                <a:solidFill>
                                  <a:srgbClr val="000000"/>
                                </a:solidFill>
                                <a:uFillTx/>
                              </a:defRPr>
                            </a:pPr>
                            <a:r>
                              <a:rPr sz="1800" b="1" dirty="0">
                                <a:solidFill>
                                  <a:srgbClr val="2F2F2F"/>
                                </a:solidFill>
                                <a:uFill>
                                  <a:solidFill>
                                    <a:srgbClr val="2F2F2F"/>
                                  </a:solidFill>
                                </a:uFill>
                                <a:latin typeface="Arial"/>
                                <a:ea typeface="Arial"/>
                                <a:cs typeface="Arial"/>
                                <a:sym typeface="Arial"/>
                              </a:rPr>
                              <a:t>0</a:t>
                            </a:r>
                          </a:p>
                        </a:txBody>
                        <a:tcPr marL="0" marR="0" marT="0" marB="0" anchor="ctr" horzOverflow="overflow">
                          <a:lnL w="25400">
                            <a:solidFill>
                              <a:srgbClr val="062B6B"/>
                            </a:solidFill>
                            <a:miter lim="400000"/>
                          </a:lnL>
                          <a:lnR w="0">
                            <a:miter lim="400000"/>
                          </a:lnR>
                          <a:lnT w="25400">
                            <a:solidFill>
                              <a:srgbClr val="062B6B"/>
                            </a:solidFill>
                            <a:miter lim="400000"/>
                          </a:lnT>
                          <a:lnB w="0">
                            <a:miter lim="400000"/>
                          </a:lnB>
                          <a:noFill/>
                        </a:tcPr>
                      </a:tc>
                      <a:extLst>
                        <a:ext uri="{0D108BD9-81ED-4DB2-BD59-A6C34878D82A}">
                          <a16:rowId xmlns:a16="http://schemas.microsoft.com/office/drawing/2014/main" val="10001"/>
                        </a:ext>
                      </a:extLst>
                    </a:tr>
                    <a:tr h="320169">
                      <a:tc>
                        <a:txBody>
                          <a:bodyPr/>
                          <a:lstStyle/>
                          <a:p>
                            <a:pPr marR="39686" algn="ctr" defTabSz="914400">
                              <a:spcBef>
                                <a:spcPts val="600"/>
                              </a:spcBef>
                              <a:tabLst>
                                <a:tab pos="558800" algn="l"/>
                              </a:tabLst>
                              <a:defRPr sz="1800">
                                <a:solidFill>
                                  <a:srgbClr val="000000"/>
                                </a:solidFill>
                                <a:uFillTx/>
                              </a:defRPr>
                            </a:pPr>
                            <a:r>
                              <a:rPr sz="1800" b="1">
                                <a:solidFill>
                                  <a:srgbClr val="2F2F2F"/>
                                </a:solidFill>
                                <a:uFill>
                                  <a:solidFill>
                                    <a:srgbClr val="2F2F2F"/>
                                  </a:solidFill>
                                </a:uFill>
                                <a:latin typeface="Arial"/>
                                <a:ea typeface="Arial"/>
                                <a:cs typeface="Arial"/>
                                <a:sym typeface="Arial"/>
                              </a:rPr>
                              <a:t>0</a:t>
                            </a:r>
                          </a:p>
                        </a:txBody>
                        <a:tcPr marL="0" marR="0" marT="0" marB="0" anchor="ctr" horzOverflow="overflow">
                          <a:lnL w="0">
                            <a:miter lim="400000"/>
                          </a:lnL>
                          <a:lnR w="0">
                            <a:miter lim="400000"/>
                          </a:lnR>
                          <a:lnT w="0">
                            <a:miter lim="400000"/>
                          </a:lnT>
                          <a:lnB w="0">
                            <a:miter lim="400000"/>
                          </a:lnB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pPr marR="39686" algn="ctr" defTabSz="914400">
                              <a:spcBef>
                                <a:spcPts val="600"/>
                              </a:spcBef>
                              <a:tabLst>
                                <a:tab pos="558800" algn="l"/>
                              </a:tabLst>
                              <a:defRPr sz="1800">
                                <a:solidFill>
                                  <a:srgbClr val="000000"/>
                                </a:solidFill>
                                <a:uFillTx/>
                              </a:defRPr>
                            </a:pPr>
                            <a:r>
                              <a:rPr sz="1800" b="1">
                                <a:solidFill>
                                  <a:srgbClr val="2F2F2F"/>
                                </a:solidFill>
                                <a:uFill>
                                  <a:solidFill>
                                    <a:srgbClr val="2F2F2F"/>
                                  </a:solidFill>
                                </a:uFill>
                                <a:latin typeface="Arial"/>
                                <a:ea typeface="Arial"/>
                                <a:cs typeface="Arial"/>
                                <a:sym typeface="Arial"/>
                              </a:rPr>
                              <a:t>1</a:t>
                            </a:r>
                          </a:p>
                        </a:txBody>
                        <a:tcPr marL="0" marR="0" marT="0" marB="0" anchor="ctr" horzOverflow="overflow">
                          <a:lnL w="0">
                            <a:miter lim="400000"/>
                          </a:lnL>
                          <a:lnR w="25400">
                            <a:solidFill>
                              <a:srgbClr val="062B6B"/>
                            </a:solidFill>
                            <a:miter lim="400000"/>
                          </a:lnR>
                          <a:lnT w="0">
                            <a:miter lim="400000"/>
                          </a:lnT>
                          <a:lnB w="0">
                            <a:miter lim="400000"/>
                          </a:lnB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pPr marR="39686" algn="ctr" defTabSz="914400">
                              <a:spcBef>
                                <a:spcPts val="600"/>
                              </a:spcBef>
                              <a:tabLst>
                                <a:tab pos="558800" algn="l"/>
                              </a:tabLst>
                              <a:defRPr sz="1800">
                                <a:solidFill>
                                  <a:srgbClr val="000000"/>
                                </a:solidFill>
                                <a:uFillTx/>
                              </a:defRPr>
                            </a:pPr>
                            <a:r>
                              <a:rPr sz="1800" b="1" dirty="0">
                                <a:solidFill>
                                  <a:srgbClr val="2F2F2F"/>
                                </a:solidFill>
                                <a:uFill>
                                  <a:solidFill>
                                    <a:srgbClr val="2F2F2F"/>
                                  </a:solidFill>
                                </a:uFill>
                                <a:latin typeface="Arial"/>
                                <a:ea typeface="Arial"/>
                                <a:cs typeface="Arial"/>
                                <a:sym typeface="Arial"/>
                              </a:rPr>
                              <a:t>0</a:t>
                            </a:r>
                          </a:p>
                        </a:txBody>
                        <a:tcPr marL="0" marR="0" marT="0" marB="0" anchor="ctr" horzOverflow="overflow">
                          <a:lnL w="25400">
                            <a:solidFill>
                              <a:srgbClr val="062B6B"/>
                            </a:solidFill>
                            <a:miter lim="400000"/>
                          </a:lnL>
                          <a:lnR w="0">
                            <a:miter lim="400000"/>
                          </a:lnR>
                          <a:lnT w="0">
                            <a:miter lim="400000"/>
                          </a:lnT>
                          <a:lnB w="0">
                            <a:miter lim="400000"/>
                          </a:lnB>
                          <a:noFill/>
                        </a:tcPr>
                      </a:tc>
                      <a:extLst>
                        <a:ext uri="{0D108BD9-81ED-4DB2-BD59-A6C34878D82A}">
                          <a16:rowId xmlns:a16="http://schemas.microsoft.com/office/drawing/2014/main" val="10002"/>
                        </a:ext>
                      </a:extLst>
                    </a:tr>
                    <a:tr h="320169">
                      <a:tc>
                        <a:txBody>
                          <a:bodyPr/>
                          <a:lstStyle/>
                          <a:p>
                            <a:pPr marR="39686" algn="ctr" defTabSz="914400">
                              <a:spcBef>
                                <a:spcPts val="600"/>
                              </a:spcBef>
                              <a:tabLst>
                                <a:tab pos="558800" algn="l"/>
                              </a:tabLst>
                              <a:defRPr sz="1800">
                                <a:solidFill>
                                  <a:srgbClr val="000000"/>
                                </a:solidFill>
                                <a:uFillTx/>
                              </a:defRPr>
                            </a:pPr>
                            <a:r>
                              <a:rPr sz="1800" b="1">
                                <a:solidFill>
                                  <a:srgbClr val="2F2F2F"/>
                                </a:solidFill>
                                <a:uFill>
                                  <a:solidFill>
                                    <a:srgbClr val="2F2F2F"/>
                                  </a:solidFill>
                                </a:uFill>
                                <a:latin typeface="Arial"/>
                                <a:ea typeface="Arial"/>
                                <a:cs typeface="Arial"/>
                                <a:sym typeface="Arial"/>
                              </a:rPr>
                              <a:t>1</a:t>
                            </a:r>
                          </a:p>
                        </a:txBody>
                        <a:tcPr marL="0" marR="0" marT="0" marB="0" anchor="ctr" horzOverflow="overflow">
                          <a:lnL w="0">
                            <a:miter lim="400000"/>
                          </a:lnL>
                          <a:lnR w="0">
                            <a:miter lim="400000"/>
                          </a:lnR>
                          <a:lnT w="0">
                            <a:miter lim="400000"/>
                          </a:lnT>
                          <a:lnB w="0">
                            <a:miter lim="400000"/>
                          </a:lnB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pPr marR="39686" algn="ctr" defTabSz="914400">
                              <a:spcBef>
                                <a:spcPts val="600"/>
                              </a:spcBef>
                              <a:tabLst>
                                <a:tab pos="558800" algn="l"/>
                              </a:tabLst>
                              <a:defRPr sz="1800">
                                <a:solidFill>
                                  <a:srgbClr val="000000"/>
                                </a:solidFill>
                                <a:uFillTx/>
                              </a:defRPr>
                            </a:pPr>
                            <a:r>
                              <a:rPr sz="1800" b="1">
                                <a:solidFill>
                                  <a:srgbClr val="2F2F2F"/>
                                </a:solidFill>
                                <a:uFill>
                                  <a:solidFill>
                                    <a:srgbClr val="2F2F2F"/>
                                  </a:solidFill>
                                </a:uFill>
                                <a:latin typeface="Arial"/>
                                <a:ea typeface="Arial"/>
                                <a:cs typeface="Arial"/>
                                <a:sym typeface="Arial"/>
                              </a:rPr>
                              <a:t>0</a:t>
                            </a:r>
                          </a:p>
                        </a:txBody>
                        <a:tcPr marL="0" marR="0" marT="0" marB="0" anchor="ctr" horzOverflow="overflow">
                          <a:lnL w="0">
                            <a:miter lim="400000"/>
                          </a:lnL>
                          <a:lnR w="25400">
                            <a:solidFill>
                              <a:srgbClr val="062B6B"/>
                            </a:solidFill>
                            <a:miter lim="400000"/>
                          </a:lnR>
                          <a:lnT w="0">
                            <a:miter lim="400000"/>
                          </a:lnT>
                          <a:lnB w="0">
                            <a:miter lim="400000"/>
                          </a:lnB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pPr marR="39686" algn="ctr" defTabSz="914400">
                              <a:spcBef>
                                <a:spcPts val="600"/>
                              </a:spcBef>
                              <a:tabLst>
                                <a:tab pos="558800" algn="l"/>
                              </a:tabLst>
                              <a:defRPr sz="1800">
                                <a:solidFill>
                                  <a:srgbClr val="000000"/>
                                </a:solidFill>
                                <a:uFillTx/>
                              </a:defRPr>
                            </a:pPr>
                            <a:r>
                              <a:rPr sz="1800" b="1" dirty="0">
                                <a:solidFill>
                                  <a:srgbClr val="2F2F2F"/>
                                </a:solidFill>
                                <a:uFill>
                                  <a:solidFill>
                                    <a:srgbClr val="2F2F2F"/>
                                  </a:solidFill>
                                </a:uFill>
                                <a:latin typeface="Arial"/>
                                <a:ea typeface="Arial"/>
                                <a:cs typeface="Arial"/>
                                <a:sym typeface="Arial"/>
                              </a:rPr>
                              <a:t>0</a:t>
                            </a:r>
                          </a:p>
                        </a:txBody>
                        <a:tcPr marL="0" marR="0" marT="0" marB="0" anchor="ctr" horzOverflow="overflow">
                          <a:lnL w="25400">
                            <a:solidFill>
                              <a:srgbClr val="062B6B"/>
                            </a:solidFill>
                            <a:miter lim="400000"/>
                          </a:lnL>
                          <a:lnR w="0">
                            <a:miter lim="400000"/>
                          </a:lnR>
                          <a:lnT w="0">
                            <a:miter lim="400000"/>
                          </a:lnT>
                          <a:lnB w="0">
                            <a:miter lim="400000"/>
                          </a:lnB>
                          <a:noFill/>
                        </a:tcPr>
                      </a:tc>
                      <a:extLst>
                        <a:ext uri="{0D108BD9-81ED-4DB2-BD59-A6C34878D82A}">
                          <a16:rowId xmlns:a16="http://schemas.microsoft.com/office/drawing/2014/main" val="10003"/>
                        </a:ext>
                      </a:extLst>
                    </a:tr>
                    <a:tr h="320169">
                      <a:tc>
                        <a:txBody>
                          <a:bodyPr/>
                          <a:lstStyle/>
                          <a:p>
                            <a:pPr marR="39686" algn="ctr" defTabSz="914400">
                              <a:spcBef>
                                <a:spcPts val="600"/>
                              </a:spcBef>
                              <a:tabLst>
                                <a:tab pos="558800" algn="l"/>
                              </a:tabLst>
                              <a:defRPr sz="1800">
                                <a:solidFill>
                                  <a:srgbClr val="000000"/>
                                </a:solidFill>
                                <a:uFillTx/>
                              </a:defRPr>
                            </a:pPr>
                            <a:r>
                              <a:rPr sz="1800" b="1">
                                <a:solidFill>
                                  <a:srgbClr val="2F2F2F"/>
                                </a:solidFill>
                                <a:uFill>
                                  <a:solidFill>
                                    <a:srgbClr val="2F2F2F"/>
                                  </a:solidFill>
                                </a:uFill>
                                <a:latin typeface="Arial"/>
                                <a:ea typeface="Arial"/>
                                <a:cs typeface="Arial"/>
                                <a:sym typeface="Arial"/>
                              </a:rPr>
                              <a:t>1</a:t>
                            </a:r>
                          </a:p>
                        </a:txBody>
                        <a:tcPr marL="0" marR="0" marT="0" marB="0" anchor="ctr" horzOverflow="overflow">
                          <a:lnL w="0">
                            <a:miter lim="400000"/>
                          </a:lnL>
                          <a:lnR w="0">
                            <a:miter lim="400000"/>
                          </a:lnR>
                          <a:lnT w="0">
                            <a:miter lim="400000"/>
                          </a:lnT>
                          <a:lnB w="0">
                            <a:miter lim="400000"/>
                          </a:lnB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pPr marR="39686" algn="ctr" defTabSz="914400">
                              <a:spcBef>
                                <a:spcPts val="600"/>
                              </a:spcBef>
                              <a:tabLst>
                                <a:tab pos="558800" algn="l"/>
                              </a:tabLst>
                              <a:defRPr sz="1800">
                                <a:solidFill>
                                  <a:srgbClr val="000000"/>
                                </a:solidFill>
                                <a:uFillTx/>
                              </a:defRPr>
                            </a:pPr>
                            <a:r>
                              <a:rPr sz="1800" b="1">
                                <a:solidFill>
                                  <a:srgbClr val="2F2F2F"/>
                                </a:solidFill>
                                <a:uFill>
                                  <a:solidFill>
                                    <a:srgbClr val="2F2F2F"/>
                                  </a:solidFill>
                                </a:uFill>
                                <a:latin typeface="Arial"/>
                                <a:ea typeface="Arial"/>
                                <a:cs typeface="Arial"/>
                                <a:sym typeface="Arial"/>
                              </a:rPr>
                              <a:t>1</a:t>
                            </a:r>
                          </a:p>
                        </a:txBody>
                        <a:tcPr marL="0" marR="0" marT="0" marB="0" anchor="ctr" horzOverflow="overflow">
                          <a:lnL w="0">
                            <a:miter lim="400000"/>
                          </a:lnL>
                          <a:lnR w="25400">
                            <a:solidFill>
                              <a:srgbClr val="062B6B"/>
                            </a:solidFill>
                            <a:miter lim="400000"/>
                          </a:lnR>
                          <a:lnT w="0">
                            <a:miter lim="400000"/>
                          </a:lnT>
                          <a:lnB w="0">
                            <a:miter lim="400000"/>
                          </a:lnB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pPr marR="39686" algn="ctr" defTabSz="914400">
                              <a:spcBef>
                                <a:spcPts val="600"/>
                              </a:spcBef>
                              <a:tabLst>
                                <a:tab pos="558800" algn="l"/>
                              </a:tabLst>
                              <a:defRPr sz="1800">
                                <a:solidFill>
                                  <a:srgbClr val="000000"/>
                                </a:solidFill>
                                <a:uFillTx/>
                              </a:defRPr>
                            </a:pPr>
                            <a:r>
                              <a:rPr sz="1800" b="1" dirty="0">
                                <a:solidFill>
                                  <a:srgbClr val="2F2F2F"/>
                                </a:solidFill>
                                <a:uFill>
                                  <a:solidFill>
                                    <a:srgbClr val="2F2F2F"/>
                                  </a:solidFill>
                                </a:uFill>
                                <a:latin typeface="Arial"/>
                                <a:ea typeface="Arial"/>
                                <a:cs typeface="Arial"/>
                                <a:sym typeface="Arial"/>
                              </a:rPr>
                              <a:t>1</a:t>
                            </a:r>
                          </a:p>
                        </a:txBody>
                        <a:tcPr marL="0" marR="0" marT="0" marB="0" anchor="ctr" horzOverflow="overflow">
                          <a:lnL w="25400">
                            <a:solidFill>
                              <a:srgbClr val="062B6B"/>
                            </a:solidFill>
                            <a:miter lim="400000"/>
                          </a:lnL>
                          <a:lnR w="0">
                            <a:miter lim="400000"/>
                          </a:lnR>
                          <a:lnT w="0">
                            <a:miter lim="400000"/>
                          </a:lnT>
                          <a:lnB w="0">
                            <a:miter lim="400000"/>
                          </a:lnB>
                          <a:noFill/>
                        </a:tcPr>
                      </a:tc>
                      <a:extLst>
                        <a:ext uri="{0D108BD9-81ED-4DB2-BD59-A6C34878D82A}">
                          <a16:rowId xmlns:a16="http://schemas.microsoft.com/office/drawing/2014/main" val="10004"/>
                        </a:ext>
                      </a:extLst>
                    </a:tr>
                  </a:tbl>
                </a:graphicData>
              </a:graphic>
            </p:graphicFrame>
          </mc:Choice>
          <mc:Fallback xmlns="">
            <p:graphicFrame>
              <p:nvGraphicFramePr>
                <p:cNvPr id="33" name="Table">
                  <a:extLst>
                    <a:ext uri="{FF2B5EF4-FFF2-40B4-BE49-F238E27FC236}">
                      <a16:creationId xmlns:a16="http://schemas.microsoft.com/office/drawing/2014/main" id="{19B73F78-D997-974F-A3CD-F8B69706BC1F}"/>
                    </a:ext>
                  </a:extLst>
                </p:cNvPr>
                <p:cNvGraphicFramePr/>
                <p:nvPr>
                  <p:extLst>
                    <p:ext uri="{D42A27DB-BD31-4B8C-83A1-F6EECF244321}">
                      <p14:modId xmlns:p14="http://schemas.microsoft.com/office/powerpoint/2010/main" val="3501348710"/>
                    </p:ext>
                  </p:extLst>
                </p:nvPr>
              </p:nvGraphicFramePr>
              <p:xfrm>
                <a:off x="4267200" y="974592"/>
                <a:ext cx="1360267" cy="1600845"/>
              </p:xfrm>
              <a:graphic>
                <a:graphicData uri="http://schemas.openxmlformats.org/drawingml/2006/table">
                  <a:tbl>
                    <a:tblPr/>
                    <a:tblGrid>
                      <a:gridCol w="340067">
                        <a:extLst>
                          <a:ext uri="{9D8B030D-6E8A-4147-A177-3AD203B41FA5}">
                            <a16:colId xmlns:a16="http://schemas.microsoft.com/office/drawing/2014/main" val="20000"/>
                          </a:ext>
                        </a:extLst>
                      </a:gridCol>
                      <a:gridCol w="340067">
                        <a:extLst>
                          <a:ext uri="{9D8B030D-6E8A-4147-A177-3AD203B41FA5}">
                            <a16:colId xmlns:a16="http://schemas.microsoft.com/office/drawing/2014/main" val="20001"/>
                          </a:ext>
                        </a:extLst>
                      </a:gridCol>
                      <a:gridCol w="680133">
                        <a:extLst>
                          <a:ext uri="{9D8B030D-6E8A-4147-A177-3AD203B41FA5}">
                            <a16:colId xmlns:a16="http://schemas.microsoft.com/office/drawing/2014/main" val="20002"/>
                          </a:ext>
                        </a:extLst>
                      </a:gridCol>
                    </a:tblGrid>
                    <a:tr h="320169">
                      <a:tc>
                        <a:txBody>
                          <a:bodyPr/>
                          <a:lstStyle/>
                          <a:p>
                            <a:endParaRPr lang="en-CH"/>
                          </a:p>
                        </a:txBody>
                        <a:tcPr marL="0" marR="0" marT="0" marB="0" anchor="ctr" horzOverflow="overflow">
                          <a:lnL w="0">
                            <a:miter lim="400000"/>
                          </a:lnL>
                          <a:lnR w="0">
                            <a:miter lim="400000"/>
                          </a:lnR>
                          <a:lnT w="0">
                            <a:miter lim="400000"/>
                          </a:lnT>
                          <a:lnB w="25400">
                            <a:solidFill>
                              <a:srgbClr val="062B6B"/>
                            </a:solidFill>
                            <a:miter lim="400000"/>
                          </a:lnB>
                          <a:blipFill>
                            <a:blip r:embed="rId3"/>
                            <a:stretch>
                              <a:fillRect l="-18519" t="-16000" r="-300000" b="-444000"/>
                            </a:stretch>
                          </a:blipFill>
                        </a:tcPr>
                      </a:tc>
                      <a:tc>
                        <a:txBody>
                          <a:bodyPr/>
                          <a:lstStyle/>
                          <a:p>
                            <a:endParaRPr lang="en-CH"/>
                          </a:p>
                        </a:txBody>
                        <a:tcPr marL="0" marR="0" marT="0" marB="0" anchor="ctr" horzOverflow="overflow">
                          <a:lnL w="0">
                            <a:miter lim="400000"/>
                          </a:lnL>
                          <a:lnR w="25400">
                            <a:solidFill>
                              <a:srgbClr val="062B6B"/>
                            </a:solidFill>
                            <a:miter lim="400000"/>
                          </a:lnR>
                          <a:lnT w="0">
                            <a:miter lim="400000"/>
                          </a:lnT>
                          <a:lnB w="25400">
                            <a:solidFill>
                              <a:srgbClr val="062B6B"/>
                            </a:solidFill>
                            <a:miter lim="400000"/>
                          </a:lnB>
                          <a:blipFill>
                            <a:blip r:embed="rId3"/>
                            <a:stretch>
                              <a:fillRect l="-118519" t="-16000" r="-200000" b="-444000"/>
                            </a:stretch>
                          </a:blipFill>
                        </a:tcPr>
                      </a:tc>
                      <a:tc>
                        <a:txBody>
                          <a:bodyPr/>
                          <a:lstStyle/>
                          <a:p>
                            <a:endParaRPr lang="en-CH"/>
                          </a:p>
                        </a:txBody>
                        <a:tcPr marL="0" marR="0" marT="0" marB="0" anchor="ctr" horzOverflow="overflow">
                          <a:lnL w="25400">
                            <a:solidFill>
                              <a:srgbClr val="062B6B"/>
                            </a:solidFill>
                            <a:miter lim="400000"/>
                          </a:lnL>
                          <a:lnR w="0">
                            <a:miter lim="400000"/>
                          </a:lnR>
                          <a:lnT w="0">
                            <a:miter lim="400000"/>
                          </a:lnT>
                          <a:lnB w="25400">
                            <a:solidFill>
                              <a:srgbClr val="062B6B"/>
                            </a:solidFill>
                            <a:miter lim="400000"/>
                          </a:lnB>
                          <a:blipFill>
                            <a:blip r:embed="rId3"/>
                            <a:stretch>
                              <a:fillRect l="-109259" t="-16000" b="-444000"/>
                            </a:stretch>
                          </a:blipFill>
                        </a:tcPr>
                      </a:tc>
                      <a:extLst>
                        <a:ext uri="{0D108BD9-81ED-4DB2-BD59-A6C34878D82A}">
                          <a16:rowId xmlns:a16="http://schemas.microsoft.com/office/drawing/2014/main" val="10000"/>
                        </a:ext>
                      </a:extLst>
                    </a:tr>
                    <a:tr h="320169">
                      <a:tc>
                        <a:txBody>
                          <a:bodyPr/>
                          <a:lstStyle/>
                          <a:p>
                            <a:pPr marR="39686" algn="ctr" defTabSz="914400">
                              <a:spcBef>
                                <a:spcPts val="600"/>
                              </a:spcBef>
                              <a:tabLst>
                                <a:tab pos="558800" algn="l"/>
                              </a:tabLst>
                              <a:defRPr sz="1800">
                                <a:solidFill>
                                  <a:srgbClr val="000000"/>
                                </a:solidFill>
                                <a:uFillTx/>
                              </a:defRPr>
                            </a:pPr>
                            <a:r>
                              <a:rPr sz="1800" b="1" dirty="0">
                                <a:solidFill>
                                  <a:srgbClr val="2F2F2F"/>
                                </a:solidFill>
                                <a:uFill>
                                  <a:solidFill>
                                    <a:srgbClr val="2F2F2F"/>
                                  </a:solidFill>
                                </a:uFill>
                                <a:latin typeface="Arial"/>
                                <a:ea typeface="Arial"/>
                                <a:cs typeface="Arial"/>
                                <a:sym typeface="Arial"/>
                              </a:rPr>
                              <a:t>0</a:t>
                            </a:r>
                          </a:p>
                        </a:txBody>
                        <a:tcPr marL="0" marR="0" marT="0" marB="0" anchor="ctr" horzOverflow="overflow">
                          <a:lnL w="0">
                            <a:miter lim="400000"/>
                          </a:lnL>
                          <a:lnR w="0">
                            <a:miter lim="400000"/>
                          </a:lnR>
                          <a:lnT w="25400">
                            <a:solidFill>
                              <a:srgbClr val="062B6B"/>
                            </a:solidFill>
                            <a:miter lim="400000"/>
                          </a:lnT>
                          <a:lnB w="0">
                            <a:miter lim="400000"/>
                          </a:lnB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pPr marR="39686" algn="ctr" defTabSz="914400">
                              <a:spcBef>
                                <a:spcPts val="600"/>
                              </a:spcBef>
                              <a:tabLst>
                                <a:tab pos="558800" algn="l"/>
                              </a:tabLst>
                              <a:defRPr sz="1800">
                                <a:solidFill>
                                  <a:srgbClr val="000000"/>
                                </a:solidFill>
                                <a:uFillTx/>
                              </a:defRPr>
                            </a:pPr>
                            <a:r>
                              <a:rPr sz="1800" b="1">
                                <a:solidFill>
                                  <a:srgbClr val="2F2F2F"/>
                                </a:solidFill>
                                <a:uFill>
                                  <a:solidFill>
                                    <a:srgbClr val="2F2F2F"/>
                                  </a:solidFill>
                                </a:uFill>
                                <a:latin typeface="Arial"/>
                                <a:ea typeface="Arial"/>
                                <a:cs typeface="Arial"/>
                                <a:sym typeface="Arial"/>
                              </a:rPr>
                              <a:t>0</a:t>
                            </a:r>
                          </a:p>
                        </a:txBody>
                        <a:tcPr marL="0" marR="0" marT="0" marB="0" anchor="ctr" horzOverflow="overflow">
                          <a:lnL w="0">
                            <a:miter lim="400000"/>
                          </a:lnL>
                          <a:lnR w="25400">
                            <a:solidFill>
                              <a:srgbClr val="062B6B"/>
                            </a:solidFill>
                            <a:miter lim="400000"/>
                          </a:lnR>
                          <a:lnT w="25400">
                            <a:solidFill>
                              <a:srgbClr val="062B6B"/>
                            </a:solidFill>
                            <a:miter lim="400000"/>
                          </a:lnT>
                          <a:lnB w="0">
                            <a:miter lim="400000"/>
                          </a:lnB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pPr marR="39686" algn="ctr" defTabSz="914400">
                              <a:spcBef>
                                <a:spcPts val="600"/>
                              </a:spcBef>
                              <a:tabLst>
                                <a:tab pos="558800" algn="l"/>
                              </a:tabLst>
                              <a:defRPr sz="1800">
                                <a:solidFill>
                                  <a:srgbClr val="000000"/>
                                </a:solidFill>
                                <a:uFillTx/>
                              </a:defRPr>
                            </a:pPr>
                            <a:r>
                              <a:rPr sz="1800" b="1" dirty="0">
                                <a:solidFill>
                                  <a:srgbClr val="2F2F2F"/>
                                </a:solidFill>
                                <a:uFill>
                                  <a:solidFill>
                                    <a:srgbClr val="2F2F2F"/>
                                  </a:solidFill>
                                </a:uFill>
                                <a:latin typeface="Arial"/>
                                <a:ea typeface="Arial"/>
                                <a:cs typeface="Arial"/>
                                <a:sym typeface="Arial"/>
                              </a:rPr>
                              <a:t>0</a:t>
                            </a:r>
                          </a:p>
                        </a:txBody>
                        <a:tcPr marL="0" marR="0" marT="0" marB="0" anchor="ctr" horzOverflow="overflow">
                          <a:lnL w="25400">
                            <a:solidFill>
                              <a:srgbClr val="062B6B"/>
                            </a:solidFill>
                            <a:miter lim="400000"/>
                          </a:lnL>
                          <a:lnR w="0">
                            <a:miter lim="400000"/>
                          </a:lnR>
                          <a:lnT w="25400">
                            <a:solidFill>
                              <a:srgbClr val="062B6B"/>
                            </a:solidFill>
                            <a:miter lim="400000"/>
                          </a:lnT>
                          <a:lnB w="0">
                            <a:miter lim="400000"/>
                          </a:lnB>
                          <a:noFill/>
                        </a:tcPr>
                      </a:tc>
                      <a:extLst>
                        <a:ext uri="{0D108BD9-81ED-4DB2-BD59-A6C34878D82A}">
                          <a16:rowId xmlns:a16="http://schemas.microsoft.com/office/drawing/2014/main" val="10001"/>
                        </a:ext>
                      </a:extLst>
                    </a:tr>
                    <a:tr h="320169">
                      <a:tc>
                        <a:txBody>
                          <a:bodyPr/>
                          <a:lstStyle/>
                          <a:p>
                            <a:pPr marR="39686" algn="ctr" defTabSz="914400">
                              <a:spcBef>
                                <a:spcPts val="600"/>
                              </a:spcBef>
                              <a:tabLst>
                                <a:tab pos="558800" algn="l"/>
                              </a:tabLst>
                              <a:defRPr sz="1800">
                                <a:solidFill>
                                  <a:srgbClr val="000000"/>
                                </a:solidFill>
                                <a:uFillTx/>
                              </a:defRPr>
                            </a:pPr>
                            <a:r>
                              <a:rPr sz="1800" b="1">
                                <a:solidFill>
                                  <a:srgbClr val="2F2F2F"/>
                                </a:solidFill>
                                <a:uFill>
                                  <a:solidFill>
                                    <a:srgbClr val="2F2F2F"/>
                                  </a:solidFill>
                                </a:uFill>
                                <a:latin typeface="Arial"/>
                                <a:ea typeface="Arial"/>
                                <a:cs typeface="Arial"/>
                                <a:sym typeface="Arial"/>
                              </a:rPr>
                              <a:t>0</a:t>
                            </a:r>
                          </a:p>
                        </a:txBody>
                        <a:tcPr marL="0" marR="0" marT="0" marB="0" anchor="ctr" horzOverflow="overflow">
                          <a:lnL w="0">
                            <a:miter lim="400000"/>
                          </a:lnL>
                          <a:lnR w="0">
                            <a:miter lim="400000"/>
                          </a:lnR>
                          <a:lnT w="0">
                            <a:miter lim="400000"/>
                          </a:lnT>
                          <a:lnB w="0">
                            <a:miter lim="400000"/>
                          </a:lnB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pPr marR="39686" algn="ctr" defTabSz="914400">
                              <a:spcBef>
                                <a:spcPts val="600"/>
                              </a:spcBef>
                              <a:tabLst>
                                <a:tab pos="558800" algn="l"/>
                              </a:tabLst>
                              <a:defRPr sz="1800">
                                <a:solidFill>
                                  <a:srgbClr val="000000"/>
                                </a:solidFill>
                                <a:uFillTx/>
                              </a:defRPr>
                            </a:pPr>
                            <a:r>
                              <a:rPr sz="1800" b="1">
                                <a:solidFill>
                                  <a:srgbClr val="2F2F2F"/>
                                </a:solidFill>
                                <a:uFill>
                                  <a:solidFill>
                                    <a:srgbClr val="2F2F2F"/>
                                  </a:solidFill>
                                </a:uFill>
                                <a:latin typeface="Arial"/>
                                <a:ea typeface="Arial"/>
                                <a:cs typeface="Arial"/>
                                <a:sym typeface="Arial"/>
                              </a:rPr>
                              <a:t>1</a:t>
                            </a:r>
                          </a:p>
                        </a:txBody>
                        <a:tcPr marL="0" marR="0" marT="0" marB="0" anchor="ctr" horzOverflow="overflow">
                          <a:lnL w="0">
                            <a:miter lim="400000"/>
                          </a:lnL>
                          <a:lnR w="25400">
                            <a:solidFill>
                              <a:srgbClr val="062B6B"/>
                            </a:solidFill>
                            <a:miter lim="400000"/>
                          </a:lnR>
                          <a:lnT w="0">
                            <a:miter lim="400000"/>
                          </a:lnT>
                          <a:lnB w="0">
                            <a:miter lim="400000"/>
                          </a:lnB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pPr marR="39686" algn="ctr" defTabSz="914400">
                              <a:spcBef>
                                <a:spcPts val="600"/>
                              </a:spcBef>
                              <a:tabLst>
                                <a:tab pos="558800" algn="l"/>
                              </a:tabLst>
                              <a:defRPr sz="1800">
                                <a:solidFill>
                                  <a:srgbClr val="000000"/>
                                </a:solidFill>
                                <a:uFillTx/>
                              </a:defRPr>
                            </a:pPr>
                            <a:r>
                              <a:rPr sz="1800" b="1" dirty="0">
                                <a:solidFill>
                                  <a:srgbClr val="2F2F2F"/>
                                </a:solidFill>
                                <a:uFill>
                                  <a:solidFill>
                                    <a:srgbClr val="2F2F2F"/>
                                  </a:solidFill>
                                </a:uFill>
                                <a:latin typeface="Arial"/>
                                <a:ea typeface="Arial"/>
                                <a:cs typeface="Arial"/>
                                <a:sym typeface="Arial"/>
                              </a:rPr>
                              <a:t>0</a:t>
                            </a:r>
                          </a:p>
                        </a:txBody>
                        <a:tcPr marL="0" marR="0" marT="0" marB="0" anchor="ctr" horzOverflow="overflow">
                          <a:lnL w="25400">
                            <a:solidFill>
                              <a:srgbClr val="062B6B"/>
                            </a:solidFill>
                            <a:miter lim="400000"/>
                          </a:lnL>
                          <a:lnR w="0">
                            <a:miter lim="400000"/>
                          </a:lnR>
                          <a:lnT w="0">
                            <a:miter lim="400000"/>
                          </a:lnT>
                          <a:lnB w="0">
                            <a:miter lim="400000"/>
                          </a:lnB>
                          <a:noFill/>
                        </a:tcPr>
                      </a:tc>
                      <a:extLst>
                        <a:ext uri="{0D108BD9-81ED-4DB2-BD59-A6C34878D82A}">
                          <a16:rowId xmlns:a16="http://schemas.microsoft.com/office/drawing/2014/main" val="10002"/>
                        </a:ext>
                      </a:extLst>
                    </a:tr>
                    <a:tr h="320169">
                      <a:tc>
                        <a:txBody>
                          <a:bodyPr/>
                          <a:lstStyle/>
                          <a:p>
                            <a:pPr marR="39686" algn="ctr" defTabSz="914400">
                              <a:spcBef>
                                <a:spcPts val="600"/>
                              </a:spcBef>
                              <a:tabLst>
                                <a:tab pos="558800" algn="l"/>
                              </a:tabLst>
                              <a:defRPr sz="1800">
                                <a:solidFill>
                                  <a:srgbClr val="000000"/>
                                </a:solidFill>
                                <a:uFillTx/>
                              </a:defRPr>
                            </a:pPr>
                            <a:r>
                              <a:rPr sz="1800" b="1">
                                <a:solidFill>
                                  <a:srgbClr val="2F2F2F"/>
                                </a:solidFill>
                                <a:uFill>
                                  <a:solidFill>
                                    <a:srgbClr val="2F2F2F"/>
                                  </a:solidFill>
                                </a:uFill>
                                <a:latin typeface="Arial"/>
                                <a:ea typeface="Arial"/>
                                <a:cs typeface="Arial"/>
                                <a:sym typeface="Arial"/>
                              </a:rPr>
                              <a:t>1</a:t>
                            </a:r>
                          </a:p>
                        </a:txBody>
                        <a:tcPr marL="0" marR="0" marT="0" marB="0" anchor="ctr" horzOverflow="overflow">
                          <a:lnL w="0">
                            <a:miter lim="400000"/>
                          </a:lnL>
                          <a:lnR w="0">
                            <a:miter lim="400000"/>
                          </a:lnR>
                          <a:lnT w="0">
                            <a:miter lim="400000"/>
                          </a:lnT>
                          <a:lnB w="0">
                            <a:miter lim="400000"/>
                          </a:lnB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pPr marR="39686" algn="ctr" defTabSz="914400">
                              <a:spcBef>
                                <a:spcPts val="600"/>
                              </a:spcBef>
                              <a:tabLst>
                                <a:tab pos="558800" algn="l"/>
                              </a:tabLst>
                              <a:defRPr sz="1800">
                                <a:solidFill>
                                  <a:srgbClr val="000000"/>
                                </a:solidFill>
                                <a:uFillTx/>
                              </a:defRPr>
                            </a:pPr>
                            <a:r>
                              <a:rPr sz="1800" b="1">
                                <a:solidFill>
                                  <a:srgbClr val="2F2F2F"/>
                                </a:solidFill>
                                <a:uFill>
                                  <a:solidFill>
                                    <a:srgbClr val="2F2F2F"/>
                                  </a:solidFill>
                                </a:uFill>
                                <a:latin typeface="Arial"/>
                                <a:ea typeface="Arial"/>
                                <a:cs typeface="Arial"/>
                                <a:sym typeface="Arial"/>
                              </a:rPr>
                              <a:t>0</a:t>
                            </a:r>
                          </a:p>
                        </a:txBody>
                        <a:tcPr marL="0" marR="0" marT="0" marB="0" anchor="ctr" horzOverflow="overflow">
                          <a:lnL w="0">
                            <a:miter lim="400000"/>
                          </a:lnL>
                          <a:lnR w="25400">
                            <a:solidFill>
                              <a:srgbClr val="062B6B"/>
                            </a:solidFill>
                            <a:miter lim="400000"/>
                          </a:lnR>
                          <a:lnT w="0">
                            <a:miter lim="400000"/>
                          </a:lnT>
                          <a:lnB w="0">
                            <a:miter lim="400000"/>
                          </a:lnB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pPr marR="39686" algn="ctr" defTabSz="914400">
                              <a:spcBef>
                                <a:spcPts val="600"/>
                              </a:spcBef>
                              <a:tabLst>
                                <a:tab pos="558800" algn="l"/>
                              </a:tabLst>
                              <a:defRPr sz="1800">
                                <a:solidFill>
                                  <a:srgbClr val="000000"/>
                                </a:solidFill>
                                <a:uFillTx/>
                              </a:defRPr>
                            </a:pPr>
                            <a:r>
                              <a:rPr sz="1800" b="1" dirty="0">
                                <a:solidFill>
                                  <a:srgbClr val="2F2F2F"/>
                                </a:solidFill>
                                <a:uFill>
                                  <a:solidFill>
                                    <a:srgbClr val="2F2F2F"/>
                                  </a:solidFill>
                                </a:uFill>
                                <a:latin typeface="Arial"/>
                                <a:ea typeface="Arial"/>
                                <a:cs typeface="Arial"/>
                                <a:sym typeface="Arial"/>
                              </a:rPr>
                              <a:t>0</a:t>
                            </a:r>
                          </a:p>
                        </a:txBody>
                        <a:tcPr marL="0" marR="0" marT="0" marB="0" anchor="ctr" horzOverflow="overflow">
                          <a:lnL w="25400">
                            <a:solidFill>
                              <a:srgbClr val="062B6B"/>
                            </a:solidFill>
                            <a:miter lim="400000"/>
                          </a:lnL>
                          <a:lnR w="0">
                            <a:miter lim="400000"/>
                          </a:lnR>
                          <a:lnT w="0">
                            <a:miter lim="400000"/>
                          </a:lnT>
                          <a:lnB w="0">
                            <a:miter lim="400000"/>
                          </a:lnB>
                          <a:noFill/>
                        </a:tcPr>
                      </a:tc>
                      <a:extLst>
                        <a:ext uri="{0D108BD9-81ED-4DB2-BD59-A6C34878D82A}">
                          <a16:rowId xmlns:a16="http://schemas.microsoft.com/office/drawing/2014/main" val="10003"/>
                        </a:ext>
                      </a:extLst>
                    </a:tr>
                    <a:tr h="320169">
                      <a:tc>
                        <a:txBody>
                          <a:bodyPr/>
                          <a:lstStyle/>
                          <a:p>
                            <a:pPr marR="39686" algn="ctr" defTabSz="914400">
                              <a:spcBef>
                                <a:spcPts val="600"/>
                              </a:spcBef>
                              <a:tabLst>
                                <a:tab pos="558800" algn="l"/>
                              </a:tabLst>
                              <a:defRPr sz="1800">
                                <a:solidFill>
                                  <a:srgbClr val="000000"/>
                                </a:solidFill>
                                <a:uFillTx/>
                              </a:defRPr>
                            </a:pPr>
                            <a:r>
                              <a:rPr sz="1800" b="1">
                                <a:solidFill>
                                  <a:srgbClr val="2F2F2F"/>
                                </a:solidFill>
                                <a:uFill>
                                  <a:solidFill>
                                    <a:srgbClr val="2F2F2F"/>
                                  </a:solidFill>
                                </a:uFill>
                                <a:latin typeface="Arial"/>
                                <a:ea typeface="Arial"/>
                                <a:cs typeface="Arial"/>
                                <a:sym typeface="Arial"/>
                              </a:rPr>
                              <a:t>1</a:t>
                            </a:r>
                          </a:p>
                        </a:txBody>
                        <a:tcPr marL="0" marR="0" marT="0" marB="0" anchor="ctr" horzOverflow="overflow">
                          <a:lnL w="0">
                            <a:miter lim="400000"/>
                          </a:lnL>
                          <a:lnR w="0">
                            <a:miter lim="400000"/>
                          </a:lnR>
                          <a:lnT w="0">
                            <a:miter lim="400000"/>
                          </a:lnT>
                          <a:lnB w="0">
                            <a:miter lim="400000"/>
                          </a:lnB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pPr marR="39686" algn="ctr" defTabSz="914400">
                              <a:spcBef>
                                <a:spcPts val="600"/>
                              </a:spcBef>
                              <a:tabLst>
                                <a:tab pos="558800" algn="l"/>
                              </a:tabLst>
                              <a:defRPr sz="1800">
                                <a:solidFill>
                                  <a:srgbClr val="000000"/>
                                </a:solidFill>
                                <a:uFillTx/>
                              </a:defRPr>
                            </a:pPr>
                            <a:r>
                              <a:rPr sz="1800" b="1">
                                <a:solidFill>
                                  <a:srgbClr val="2F2F2F"/>
                                </a:solidFill>
                                <a:uFill>
                                  <a:solidFill>
                                    <a:srgbClr val="2F2F2F"/>
                                  </a:solidFill>
                                </a:uFill>
                                <a:latin typeface="Arial"/>
                                <a:ea typeface="Arial"/>
                                <a:cs typeface="Arial"/>
                                <a:sym typeface="Arial"/>
                              </a:rPr>
                              <a:t>1</a:t>
                            </a:r>
                          </a:p>
                        </a:txBody>
                        <a:tcPr marL="0" marR="0" marT="0" marB="0" anchor="ctr" horzOverflow="overflow">
                          <a:lnL w="0">
                            <a:miter lim="400000"/>
                          </a:lnL>
                          <a:lnR w="25400">
                            <a:solidFill>
                              <a:srgbClr val="062B6B"/>
                            </a:solidFill>
                            <a:miter lim="400000"/>
                          </a:lnR>
                          <a:lnT w="0">
                            <a:miter lim="400000"/>
                          </a:lnT>
                          <a:lnB w="0">
                            <a:miter lim="400000"/>
                          </a:lnB>
                          <a:noFill/>
                        </a:tcPr>
                      </a:tc>
                      <a:tc>
                        <a:txBody>
                          <a:bodyPr/>
                          <a:lstStyle/>
                          <a:p>
                            <a:pPr marR="39686" algn="ctr" defTabSz="914400">
                              <a:spcBef>
                                <a:spcPts val="600"/>
                              </a:spcBef>
                              <a:tabLst>
                                <a:tab pos="558800" algn="l"/>
                              </a:tabLst>
                              <a:defRPr sz="1800">
                                <a:solidFill>
                                  <a:srgbClr val="000000"/>
                                </a:solidFill>
                                <a:uFillTx/>
                              </a:defRPr>
                            </a:pPr>
                            <a:r>
                              <a:rPr sz="1800" b="1" dirty="0">
                                <a:solidFill>
                                  <a:srgbClr val="2F2F2F"/>
                                </a:solidFill>
                                <a:uFill>
                                  <a:solidFill>
                                    <a:srgbClr val="2F2F2F"/>
                                  </a:solidFill>
                                </a:uFill>
                                <a:latin typeface="Arial"/>
                                <a:ea typeface="Arial"/>
                                <a:cs typeface="Arial"/>
                                <a:sym typeface="Arial"/>
                              </a:rPr>
                              <a:t>1</a:t>
                            </a:r>
                          </a:p>
                        </a:txBody>
                        <a:tcPr marL="0" marR="0" marT="0" marB="0" anchor="ctr" horzOverflow="overflow">
                          <a:lnL w="25400">
                            <a:solidFill>
                              <a:srgbClr val="062B6B"/>
                            </a:solidFill>
                            <a:miter lim="400000"/>
                          </a:lnL>
                          <a:lnR w="0">
                            <a:miter lim="400000"/>
                          </a:lnR>
                          <a:lnT w="0">
                            <a:miter lim="400000"/>
                          </a:lnT>
                          <a:lnB w="0">
                            <a:miter lim="400000"/>
                          </a:lnB>
                          <a:noFill/>
                        </a:tcPr>
                      </a:tc>
                      <a:extLst>
                        <a:ext uri="{0D108BD9-81ED-4DB2-BD59-A6C34878D82A}">
                          <a16:rowId xmlns:a16="http://schemas.microsoft.com/office/drawing/2014/main" val="10004"/>
                        </a:ext>
                      </a:extLst>
                    </a:tr>
                  </a:tbl>
                </a:graphicData>
              </a:graphic>
            </p:graphicFrame>
          </mc:Fallback>
        </mc:AlternateContent>
      </p:grpSp>
      <p:sp>
        <p:nvSpPr>
          <p:cNvPr id="41" name="Right Brace 40">
            <a:extLst>
              <a:ext uri="{FF2B5EF4-FFF2-40B4-BE49-F238E27FC236}">
                <a16:creationId xmlns:a16="http://schemas.microsoft.com/office/drawing/2014/main" id="{917A95B5-4CBA-B644-92BC-435145E0F97A}"/>
              </a:ext>
            </a:extLst>
          </p:cNvPr>
          <p:cNvSpPr/>
          <p:nvPr/>
        </p:nvSpPr>
        <p:spPr bwMode="auto">
          <a:xfrm rot="16200000">
            <a:off x="5615262" y="2265940"/>
            <a:ext cx="567066" cy="2334409"/>
          </a:xfrm>
          <a:prstGeom prst="rightBrace">
            <a:avLst>
              <a:gd name="adj1" fmla="val 18785"/>
              <a:gd name="adj2" fmla="val 83005"/>
            </a:avLst>
          </a:prstGeom>
          <a:noFill/>
          <a:ln w="38100" cap="flat" cmpd="sng" algn="ctr">
            <a:solidFill>
              <a:srgbClr val="0074C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2" name="Right Brace 41">
            <a:extLst>
              <a:ext uri="{FF2B5EF4-FFF2-40B4-BE49-F238E27FC236}">
                <a16:creationId xmlns:a16="http://schemas.microsoft.com/office/drawing/2014/main" id="{47FC787B-5D5E-A24C-B340-8F7E21D2E044}"/>
              </a:ext>
            </a:extLst>
          </p:cNvPr>
          <p:cNvSpPr/>
          <p:nvPr/>
        </p:nvSpPr>
        <p:spPr bwMode="auto">
          <a:xfrm rot="16200000" flipH="1">
            <a:off x="5699493" y="3311817"/>
            <a:ext cx="457196" cy="4298218"/>
          </a:xfrm>
          <a:prstGeom prst="rightBrace">
            <a:avLst>
              <a:gd name="adj1" fmla="val 18785"/>
              <a:gd name="adj2" fmla="val 83005"/>
            </a:avLst>
          </a:prstGeom>
          <a:noFill/>
          <a:ln w="38100" cap="flat" cmpd="sng" algn="ctr">
            <a:solidFill>
              <a:srgbClr val="0074C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5938441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A90A42-2DAA-684C-971A-25FE09CB2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Instantiating Logic Gates: </a:t>
            </a:r>
            <a:r>
              <a:rPr lang="en-CH" sz="2800" dirty="0"/>
              <a:t>More Gates…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CC1F02-612F-C746-A5A6-DC1DFB48F86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27</a:t>
            </a:fld>
            <a:endParaRPr lang="en-US" altLang="en-US"/>
          </a:p>
        </p:txBody>
      </p:sp>
      <p:sp>
        <p:nvSpPr>
          <p:cNvPr id="5" name="Content Placeholder 10">
            <a:extLst>
              <a:ext uri="{FF2B5EF4-FFF2-40B4-BE49-F238E27FC236}">
                <a16:creationId xmlns:a16="http://schemas.microsoft.com/office/drawing/2014/main" id="{651B9118-3E3C-6C43-B74A-3F7824CF2E4A}"/>
              </a:ext>
            </a:extLst>
          </p:cNvPr>
          <p:cNvSpPr>
            <a:spLocks noGrp="1"/>
          </p:cNvSpPr>
          <p:nvPr/>
        </p:nvSpPr>
        <p:spPr bwMode="auto">
          <a:xfrm>
            <a:off x="579049" y="1143000"/>
            <a:ext cx="7909701" cy="5029200"/>
          </a:xfrm>
          <a:prstGeom prst="rect">
            <a:avLst/>
          </a:prstGeom>
          <a:solidFill>
            <a:srgbClr val="E6E7FB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1">
                  <a:lumMod val="75000"/>
                  <a:lumOff val="25000"/>
                </a:schemeClr>
              </a:buClr>
              <a:buSzPct val="60000"/>
              <a:buFont typeface="Wingdings 2" pitchFamily="18" charset="2"/>
              <a:buNone/>
              <a:defRPr sz="1600" b="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1pPr>
            <a:lvl2pPr marL="457200" indent="0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accent1">
                  <a:lumMod val="75000"/>
                  <a:lumOff val="25000"/>
                </a:schemeClr>
              </a:buClr>
              <a:buSzPct val="110000"/>
              <a:buFont typeface="Wingdings" pitchFamily="2" charset="2"/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2pPr>
            <a:lvl3pPr marL="914400" indent="0" algn="l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>
              <a:spcBef>
                <a:spcPts val="800"/>
              </a:spcBef>
              <a:spcAft>
                <a:spcPts val="800"/>
              </a:spcAft>
              <a:buClr>
                <a:srgbClr val="CC9900">
                  <a:lumMod val="75000"/>
                  <a:lumOff val="25000"/>
                </a:srgbClr>
              </a:buClr>
              <a:defRPr/>
            </a:pPr>
            <a:r>
              <a:rPr lang="en-GB" sz="2000" b="1" dirty="0">
                <a:latin typeface="Courier" pitchFamily="2" charset="0"/>
              </a:rPr>
              <a:t>not </a:t>
            </a:r>
            <a:r>
              <a:rPr lang="en-GB" sz="2000" dirty="0" err="1">
                <a:latin typeface="Courier" pitchFamily="2" charset="0"/>
              </a:rPr>
              <a:t>my_not</a:t>
            </a:r>
            <a:r>
              <a:rPr lang="en-GB" sz="2000" dirty="0">
                <a:latin typeface="Courier" pitchFamily="2" charset="0"/>
              </a:rPr>
              <a:t>(output, input);</a:t>
            </a:r>
          </a:p>
          <a:p>
            <a:pPr lvl="0" algn="ctr">
              <a:spcBef>
                <a:spcPts val="800"/>
              </a:spcBef>
              <a:spcAft>
                <a:spcPts val="800"/>
              </a:spcAft>
              <a:buClr>
                <a:srgbClr val="CC9900">
                  <a:lumMod val="75000"/>
                  <a:lumOff val="25000"/>
                </a:srgbClr>
              </a:buClr>
              <a:defRPr/>
            </a:pPr>
            <a:endParaRPr lang="en-GB" sz="2000" dirty="0">
              <a:latin typeface="Courier" pitchFamily="2" charset="0"/>
            </a:endParaRPr>
          </a:p>
          <a:p>
            <a:pPr lvl="0" algn="ctr">
              <a:spcBef>
                <a:spcPts val="800"/>
              </a:spcBef>
              <a:spcAft>
                <a:spcPts val="800"/>
              </a:spcAft>
              <a:buClr>
                <a:srgbClr val="CC9900">
                  <a:lumMod val="75000"/>
                  <a:lumOff val="25000"/>
                </a:srgbClr>
              </a:buClr>
              <a:defRPr/>
            </a:pPr>
            <a:r>
              <a:rPr lang="en-GB" sz="2000" b="1" dirty="0">
                <a:latin typeface="Courier" pitchFamily="2" charset="0"/>
              </a:rPr>
              <a:t>and </a:t>
            </a:r>
            <a:r>
              <a:rPr lang="en-GB" sz="2000" dirty="0" err="1">
                <a:latin typeface="Courier" pitchFamily="2" charset="0"/>
              </a:rPr>
              <a:t>my_and</a:t>
            </a:r>
            <a:r>
              <a:rPr lang="en-GB" sz="2000" dirty="0">
                <a:latin typeface="Courier" pitchFamily="2" charset="0"/>
              </a:rPr>
              <a:t>(output, input1, input2, ...),</a:t>
            </a:r>
          </a:p>
          <a:p>
            <a:pPr lvl="0" algn="ctr">
              <a:spcBef>
                <a:spcPts val="800"/>
              </a:spcBef>
              <a:spcAft>
                <a:spcPts val="800"/>
              </a:spcAft>
              <a:buClr>
                <a:srgbClr val="CC9900">
                  <a:lumMod val="75000"/>
                  <a:lumOff val="25000"/>
                </a:srgbClr>
              </a:buClr>
              <a:defRPr/>
            </a:pPr>
            <a:r>
              <a:rPr lang="en-GB" sz="2000" b="1" dirty="0">
                <a:latin typeface="Courier" pitchFamily="2" charset="0"/>
              </a:rPr>
              <a:t>or </a:t>
            </a:r>
            <a:r>
              <a:rPr lang="en-GB" sz="2000" dirty="0" err="1">
                <a:latin typeface="Courier" pitchFamily="2" charset="0"/>
              </a:rPr>
              <a:t>my_or</a:t>
            </a:r>
            <a:r>
              <a:rPr lang="en-GB" sz="2000" dirty="0">
                <a:latin typeface="Courier" pitchFamily="2" charset="0"/>
              </a:rPr>
              <a:t>(output, input1, input2, ...);</a:t>
            </a:r>
          </a:p>
          <a:p>
            <a:pPr algn="ctr">
              <a:spcBef>
                <a:spcPts val="800"/>
              </a:spcBef>
              <a:spcAft>
                <a:spcPts val="800"/>
              </a:spcAft>
              <a:buClr>
                <a:srgbClr val="CC9900">
                  <a:lumMod val="75000"/>
                  <a:lumOff val="25000"/>
                </a:srgbClr>
              </a:buClr>
              <a:defRPr/>
            </a:pPr>
            <a:r>
              <a:rPr lang="en-GB" sz="2000" b="1" dirty="0" err="1">
                <a:latin typeface="Courier" pitchFamily="2" charset="0"/>
              </a:rPr>
              <a:t>xor</a:t>
            </a:r>
            <a:r>
              <a:rPr lang="en-GB" sz="2000" b="1" dirty="0">
                <a:latin typeface="Courier" pitchFamily="2" charset="0"/>
              </a:rPr>
              <a:t> </a:t>
            </a:r>
            <a:r>
              <a:rPr lang="en-GB" sz="2000" dirty="0" err="1">
                <a:latin typeface="Courier" pitchFamily="2" charset="0"/>
              </a:rPr>
              <a:t>my_xor</a:t>
            </a:r>
            <a:r>
              <a:rPr lang="en-GB" sz="2000" dirty="0">
                <a:latin typeface="Courier" pitchFamily="2" charset="0"/>
              </a:rPr>
              <a:t>(output, input1, input2, ...);</a:t>
            </a:r>
          </a:p>
          <a:p>
            <a:pPr algn="ctr">
              <a:spcBef>
                <a:spcPts val="800"/>
              </a:spcBef>
              <a:spcAft>
                <a:spcPts val="800"/>
              </a:spcAft>
              <a:buClr>
                <a:srgbClr val="CC9900">
                  <a:lumMod val="75000"/>
                  <a:lumOff val="25000"/>
                </a:srgbClr>
              </a:buClr>
              <a:defRPr/>
            </a:pPr>
            <a:endParaRPr lang="en-GB" sz="2000" dirty="0">
              <a:latin typeface="Courier" pitchFamily="2" charset="0"/>
            </a:endParaRPr>
          </a:p>
          <a:p>
            <a:pPr algn="ctr">
              <a:spcBef>
                <a:spcPts val="800"/>
              </a:spcBef>
              <a:spcAft>
                <a:spcPts val="800"/>
              </a:spcAft>
              <a:buClr>
                <a:srgbClr val="CC9900">
                  <a:lumMod val="75000"/>
                  <a:lumOff val="25000"/>
                </a:srgbClr>
              </a:buClr>
              <a:defRPr/>
            </a:pPr>
            <a:r>
              <a:rPr lang="en-GB" sz="2000" b="1" dirty="0" err="1">
                <a:latin typeface="Courier" pitchFamily="2" charset="0"/>
              </a:rPr>
              <a:t>nand</a:t>
            </a:r>
            <a:r>
              <a:rPr lang="en-GB" sz="2000" b="1" dirty="0">
                <a:latin typeface="Courier" pitchFamily="2" charset="0"/>
              </a:rPr>
              <a:t> </a:t>
            </a:r>
            <a:r>
              <a:rPr lang="en-GB" sz="2000" dirty="0" err="1">
                <a:latin typeface="Courier" pitchFamily="2" charset="0"/>
              </a:rPr>
              <a:t>my_nand</a:t>
            </a:r>
            <a:r>
              <a:rPr lang="en-GB" sz="2000" dirty="0">
                <a:latin typeface="Courier" pitchFamily="2" charset="0"/>
              </a:rPr>
              <a:t>(output, input1, input2, ...);</a:t>
            </a:r>
          </a:p>
          <a:p>
            <a:pPr algn="ctr">
              <a:spcBef>
                <a:spcPts val="800"/>
              </a:spcBef>
              <a:spcAft>
                <a:spcPts val="800"/>
              </a:spcAft>
              <a:buClr>
                <a:srgbClr val="CC9900">
                  <a:lumMod val="75000"/>
                  <a:lumOff val="25000"/>
                </a:srgbClr>
              </a:buClr>
              <a:defRPr/>
            </a:pPr>
            <a:r>
              <a:rPr lang="en-GB" sz="2000" b="1" dirty="0">
                <a:latin typeface="Courier" pitchFamily="2" charset="0"/>
              </a:rPr>
              <a:t>nor </a:t>
            </a:r>
            <a:r>
              <a:rPr lang="en-GB" sz="2000" dirty="0" err="1">
                <a:latin typeface="Courier" pitchFamily="2" charset="0"/>
              </a:rPr>
              <a:t>my_nor</a:t>
            </a:r>
            <a:r>
              <a:rPr lang="en-GB" sz="2000" dirty="0">
                <a:latin typeface="Courier" pitchFamily="2" charset="0"/>
              </a:rPr>
              <a:t>(output, input1, input2, ...);</a:t>
            </a:r>
          </a:p>
          <a:p>
            <a:pPr algn="ctr">
              <a:spcBef>
                <a:spcPts val="800"/>
              </a:spcBef>
              <a:spcAft>
                <a:spcPts val="800"/>
              </a:spcAft>
              <a:buClr>
                <a:srgbClr val="CC9900">
                  <a:lumMod val="75000"/>
                  <a:lumOff val="25000"/>
                </a:srgbClr>
              </a:buClr>
              <a:defRPr/>
            </a:pPr>
            <a:r>
              <a:rPr lang="en-GB" sz="2000" b="1" dirty="0" err="1">
                <a:latin typeface="Courier" pitchFamily="2" charset="0"/>
              </a:rPr>
              <a:t>xnor</a:t>
            </a:r>
            <a:r>
              <a:rPr lang="en-GB" sz="2000" b="1" dirty="0">
                <a:latin typeface="Courier" pitchFamily="2" charset="0"/>
              </a:rPr>
              <a:t> </a:t>
            </a:r>
            <a:r>
              <a:rPr lang="en-GB" sz="2000" dirty="0" err="1">
                <a:latin typeface="Courier" pitchFamily="2" charset="0"/>
              </a:rPr>
              <a:t>my_xnor</a:t>
            </a:r>
            <a:r>
              <a:rPr lang="en-GB" sz="2000" dirty="0">
                <a:latin typeface="Courier" pitchFamily="2" charset="0"/>
              </a:rPr>
              <a:t>(output, input1, input2, ...);</a:t>
            </a:r>
          </a:p>
        </p:txBody>
      </p:sp>
    </p:spTree>
    <p:extLst>
      <p:ext uri="{BB962C8B-B14F-4D97-AF65-F5344CB8AC3E}">
        <p14:creationId xmlns:p14="http://schemas.microsoft.com/office/powerpoint/2010/main" val="1141284137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A90A42-2DAA-684C-971A-25FE09CB2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Instantiating Logic Gates:</a:t>
            </a:r>
            <a:r>
              <a:rPr lang="en-CH" sz="3200" dirty="0">
                <a:solidFill>
                  <a:srgbClr val="006633"/>
                </a:solidFill>
              </a:rPr>
              <a:t> </a:t>
            </a:r>
            <a:r>
              <a:rPr lang="en-CH" sz="2800" dirty="0">
                <a:solidFill>
                  <a:srgbClr val="006633"/>
                </a:solidFill>
              </a:rPr>
              <a:t>A Simple Example (1)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CC1F02-612F-C746-A5A6-DC1DFB48F86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28</a:t>
            </a:fld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9164D19-3A12-C443-9271-9B6C4A0EED47}"/>
                  </a:ext>
                </a:extLst>
              </p:cNvPr>
              <p:cNvSpPr txBox="1"/>
              <p:nvPr/>
            </p:nvSpPr>
            <p:spPr>
              <a:xfrm>
                <a:off x="3248561" y="1591346"/>
                <a:ext cx="2646878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PT" sz="3600" b="1" i="1" dirty="0" smtClean="0">
                          <a:latin typeface="Cambria Math" panose="02040503050406030204" pitchFamily="18" charset="0"/>
                        </a:rPr>
                        <m:t>𝒐𝒖𝒕</m:t>
                      </m:r>
                      <m:r>
                        <a:rPr lang="en-CH" sz="3600" b="1" i="1" dirty="0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n-CH" sz="3600" b="1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pt-PT" sz="3600" b="1" i="1" dirty="0" smtClean="0">
                              <a:latin typeface="Cambria Math" panose="02040503050406030204" pitchFamily="18" charset="0"/>
                            </a:rPr>
                            <m:t>𝑨</m:t>
                          </m:r>
                        </m:e>
                      </m:acc>
                      <m:r>
                        <a:rPr lang="pt-PT" sz="3600" b="1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acc>
                        <m:accPr>
                          <m:chr m:val="̅"/>
                          <m:ctrlPr>
                            <a:rPr lang="en-CH" sz="3600" b="1" i="1" dirty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pt-PT" sz="3600" b="1" i="1" dirty="0" smtClean="0"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</m:acc>
                    </m:oMath>
                  </m:oMathPara>
                </a14:m>
                <a:endParaRPr lang="en-CH" sz="3600" b="1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9164D19-3A12-C443-9271-9B6C4A0EED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8561" y="1591346"/>
                <a:ext cx="2646878" cy="64633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8A663039-C4A5-5448-91D1-3F4C2BEA4D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700" y="2260600"/>
            <a:ext cx="8864600" cy="233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764115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A90A42-2DAA-684C-971A-25FE09CB2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Instantiating Logic Gates:</a:t>
            </a:r>
            <a:r>
              <a:rPr lang="en-CH" sz="3200" dirty="0">
                <a:solidFill>
                  <a:srgbClr val="006633"/>
                </a:solidFill>
              </a:rPr>
              <a:t> </a:t>
            </a:r>
            <a:r>
              <a:rPr lang="en-CH" sz="2800" dirty="0">
                <a:solidFill>
                  <a:srgbClr val="006633"/>
                </a:solidFill>
              </a:rPr>
              <a:t>A Simple Example (2)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CC1F02-612F-C746-A5A6-DC1DFB48F86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29</a:t>
            </a:fld>
            <a:endParaRPr lang="en-US" alt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128B36C-0B53-7945-B050-113ACBBA8F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2844800"/>
            <a:ext cx="4432300" cy="1168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0979490-FDC0-D943-92C3-9CA479E75027}"/>
                  </a:ext>
                </a:extLst>
              </p:cNvPr>
              <p:cNvSpPr txBox="1"/>
              <p:nvPr/>
            </p:nvSpPr>
            <p:spPr>
              <a:xfrm>
                <a:off x="5951280" y="2383135"/>
                <a:ext cx="182614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PT" sz="2400" b="1" i="1" dirty="0" smtClean="0">
                          <a:latin typeface="Cambria Math" panose="02040503050406030204" pitchFamily="18" charset="0"/>
                        </a:rPr>
                        <m:t>𝒐𝒖𝒕</m:t>
                      </m:r>
                      <m:r>
                        <a:rPr lang="en-CH" sz="2400" b="1" i="1" dirty="0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n-CH" sz="2400" b="1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pt-PT" sz="2400" b="1" i="1" dirty="0" smtClean="0">
                              <a:latin typeface="Cambria Math" panose="02040503050406030204" pitchFamily="18" charset="0"/>
                            </a:rPr>
                            <m:t>𝑨</m:t>
                          </m:r>
                        </m:e>
                      </m:acc>
                      <m:r>
                        <a:rPr lang="pt-PT" sz="2400" b="1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acc>
                        <m:accPr>
                          <m:chr m:val="̅"/>
                          <m:ctrlPr>
                            <a:rPr lang="en-CH" sz="2400" b="1" i="1" dirty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pt-PT" sz="2400" b="1" i="1" dirty="0" smtClean="0"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</m:acc>
                    </m:oMath>
                  </m:oMathPara>
                </a14:m>
                <a:endParaRPr lang="en-CH" sz="2400" b="1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0979490-FDC0-D943-92C3-9CA479E750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1280" y="2383135"/>
                <a:ext cx="1826141" cy="46166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10">
            <a:extLst>
              <a:ext uri="{FF2B5EF4-FFF2-40B4-BE49-F238E27FC236}">
                <a16:creationId xmlns:a16="http://schemas.microsoft.com/office/drawing/2014/main" id="{651B9118-3E3C-6C43-B74A-3F7824CF2E4A}"/>
              </a:ext>
            </a:extLst>
          </p:cNvPr>
          <p:cNvSpPr>
            <a:spLocks noGrp="1"/>
          </p:cNvSpPr>
          <p:nvPr/>
        </p:nvSpPr>
        <p:spPr bwMode="auto">
          <a:xfrm>
            <a:off x="63500" y="1260475"/>
            <a:ext cx="4584700" cy="4337050"/>
          </a:xfrm>
          <a:prstGeom prst="rect">
            <a:avLst/>
          </a:prstGeom>
          <a:solidFill>
            <a:srgbClr val="F6F5BD"/>
          </a:solidFill>
          <a:ln w="9525">
            <a:solidFill>
              <a:schemeClr val="accent4">
                <a:lumMod val="25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1">
                  <a:lumMod val="75000"/>
                  <a:lumOff val="25000"/>
                </a:schemeClr>
              </a:buClr>
              <a:buSzPct val="60000"/>
              <a:buFont typeface="Wingdings 2" pitchFamily="18" charset="2"/>
              <a:buNone/>
              <a:defRPr sz="1600" b="0">
                <a:solidFill>
                  <a:schemeClr val="tx1"/>
                </a:solidFill>
                <a:latin typeface="Consolas" pitchFamily="49" charset="0"/>
                <a:ea typeface="+mn-ea"/>
                <a:cs typeface="Consolas" pitchFamily="49" charset="0"/>
              </a:defRPr>
            </a:lvl1pPr>
            <a:lvl2pPr marL="457200" indent="0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accent1">
                  <a:lumMod val="75000"/>
                  <a:lumOff val="25000"/>
                </a:schemeClr>
              </a:buClr>
              <a:buSzPct val="110000"/>
              <a:buFont typeface="Wingdings" pitchFamily="2" charset="2"/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2pPr>
            <a:lvl3pPr marL="914400" indent="0" algn="l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>
              <a:buClr>
                <a:srgbClr val="CC9900">
                  <a:lumMod val="75000"/>
                  <a:lumOff val="25000"/>
                </a:srgbClr>
              </a:buClr>
              <a:defRPr/>
            </a:pPr>
            <a:r>
              <a:rPr lang="en-US" sz="1400" dirty="0">
                <a:solidFill>
                  <a:srgbClr val="00B050"/>
                </a:solidFill>
              </a:rPr>
              <a:t>// Notice the alternative port declaration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module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check_zeros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(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   input A,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lang="en-US" sz="1400" dirty="0">
                <a:solidFill>
                  <a:srgbClr val="000000"/>
                </a:solidFill>
              </a:rPr>
              <a:t>   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input B,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   output </a:t>
            </a:r>
            <a:r>
              <a:rPr lang="en-US" sz="1400" dirty="0">
                <a:solidFill>
                  <a:srgbClr val="000000"/>
                </a:solidFill>
              </a:rPr>
              <a:t>out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    );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lang="en-US" sz="1400" dirty="0">
                <a:solidFill>
                  <a:srgbClr val="00B050"/>
                </a:solidFill>
              </a:rPr>
              <a:t>    // wires for the intermediate signals</a:t>
            </a:r>
          </a:p>
          <a:p>
            <a:pPr lvl="0">
              <a:buClr>
                <a:srgbClr val="CC9900">
                  <a:lumMod val="75000"/>
                  <a:lumOff val="25000"/>
                </a:srgbClr>
              </a:buClr>
              <a:defRPr/>
            </a:pPr>
            <a:r>
              <a:rPr lang="en-US" sz="1400" b="1" dirty="0">
                <a:solidFill>
                  <a:srgbClr val="000000"/>
                </a:solidFill>
              </a:rPr>
              <a:t>    wire </a:t>
            </a:r>
            <a:r>
              <a:rPr lang="en-US" sz="1400" b="1" dirty="0" err="1">
                <a:solidFill>
                  <a:srgbClr val="000000"/>
                </a:solidFill>
              </a:rPr>
              <a:t>not_a</a:t>
            </a:r>
            <a:r>
              <a:rPr lang="en-US" sz="1400" b="1" dirty="0">
                <a:solidFill>
                  <a:srgbClr val="000000"/>
                </a:solidFill>
              </a:rPr>
              <a:t>, </a:t>
            </a:r>
            <a:r>
              <a:rPr lang="en-US" sz="1400" b="1" dirty="0" err="1">
                <a:solidFill>
                  <a:srgbClr val="000000"/>
                </a:solidFill>
              </a:rPr>
              <a:t>not_b</a:t>
            </a:r>
            <a:r>
              <a:rPr lang="en-US" sz="1400" b="1" dirty="0">
                <a:solidFill>
                  <a:srgbClr val="000000"/>
                </a:solidFill>
              </a:rPr>
              <a:t>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  <a:p>
            <a:pPr lvl="0">
              <a:buClr>
                <a:srgbClr val="CC9900">
                  <a:lumMod val="75000"/>
                  <a:lumOff val="25000"/>
                </a:srgbClr>
              </a:buClr>
              <a:defRPr/>
            </a:pPr>
            <a:r>
              <a:rPr lang="en-US" sz="1400" dirty="0">
                <a:solidFill>
                  <a:srgbClr val="00B050"/>
                </a:solidFill>
              </a:rPr>
              <a:t>    // instantiate the NOT gates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  <a:p>
            <a:pPr lvl="0">
              <a:buClr>
                <a:srgbClr val="CC9900">
                  <a:lumMod val="75000"/>
                  <a:lumOff val="25000"/>
                </a:srgbClr>
              </a:buClr>
              <a:defRPr/>
            </a:pPr>
            <a:r>
              <a:rPr lang="en-US" sz="1400" b="1" dirty="0">
                <a:solidFill>
                  <a:srgbClr val="000000"/>
                </a:solidFill>
              </a:rPr>
              <a:t>    not(</a:t>
            </a:r>
            <a:r>
              <a:rPr lang="en-US" sz="1400" b="1" dirty="0" err="1">
                <a:solidFill>
                  <a:srgbClr val="000000"/>
                </a:solidFill>
              </a:rPr>
              <a:t>not_a</a:t>
            </a:r>
            <a:r>
              <a:rPr lang="en-US" sz="1400" b="1" dirty="0">
                <a:solidFill>
                  <a:srgbClr val="000000"/>
                </a:solidFill>
              </a:rPr>
              <a:t>, A);</a:t>
            </a:r>
          </a:p>
          <a:p>
            <a:pPr lvl="0">
              <a:buClr>
                <a:srgbClr val="CC9900">
                  <a:lumMod val="75000"/>
                  <a:lumOff val="25000"/>
                </a:srgbClr>
              </a:buClr>
              <a:defRPr/>
            </a:pPr>
            <a:r>
              <a:rPr lang="en-US" sz="1400" b="1" dirty="0">
                <a:solidFill>
                  <a:srgbClr val="000000"/>
                </a:solidFill>
              </a:rPr>
              <a:t>    not(</a:t>
            </a:r>
            <a:r>
              <a:rPr lang="en-US" sz="1400" b="1" dirty="0" err="1">
                <a:solidFill>
                  <a:srgbClr val="000000"/>
                </a:solidFill>
              </a:rPr>
              <a:t>not_b</a:t>
            </a:r>
            <a:r>
              <a:rPr lang="en-US" sz="1400" b="1" dirty="0">
                <a:solidFill>
                  <a:srgbClr val="000000"/>
                </a:solidFill>
              </a:rPr>
              <a:t>, B);</a:t>
            </a:r>
          </a:p>
          <a:p>
            <a:pPr lvl="0">
              <a:buClr>
                <a:srgbClr val="CC9900">
                  <a:lumMod val="75000"/>
                  <a:lumOff val="25000"/>
                </a:srgbClr>
              </a:buClr>
              <a:defRPr/>
            </a:pPr>
            <a:endParaRPr lang="en-US" sz="1400" b="1" dirty="0">
              <a:solidFill>
                <a:srgbClr val="000000"/>
              </a:solidFill>
            </a:endParaRPr>
          </a:p>
          <a:p>
            <a:pPr lvl="0">
              <a:buClr>
                <a:srgbClr val="CC9900">
                  <a:lumMod val="75000"/>
                  <a:lumOff val="25000"/>
                </a:srgbClr>
              </a:buClr>
              <a:defRPr/>
            </a:pPr>
            <a:r>
              <a:rPr lang="en-US" sz="1400" b="1" dirty="0">
                <a:solidFill>
                  <a:srgbClr val="000000"/>
                </a:solidFill>
              </a:rPr>
              <a:t>   </a:t>
            </a:r>
            <a:r>
              <a:rPr lang="en-US" sz="1400" dirty="0">
                <a:solidFill>
                  <a:srgbClr val="00B050"/>
                </a:solidFill>
              </a:rPr>
              <a:t> // instantiate the AND gate</a:t>
            </a:r>
            <a:endParaRPr lang="en-US" sz="1400" b="1" dirty="0">
              <a:solidFill>
                <a:srgbClr val="000000"/>
              </a:solidFill>
            </a:endParaRPr>
          </a:p>
          <a:p>
            <a:pPr lvl="0">
              <a:buClr>
                <a:srgbClr val="CC9900">
                  <a:lumMod val="75000"/>
                  <a:lumOff val="25000"/>
                </a:srgbClr>
              </a:buClr>
              <a:defRPr/>
            </a:pPr>
            <a:r>
              <a:rPr lang="en-US" sz="1400" b="1" dirty="0">
                <a:solidFill>
                  <a:srgbClr val="000000"/>
                </a:solidFill>
              </a:rPr>
              <a:t>    and(out, </a:t>
            </a:r>
            <a:r>
              <a:rPr lang="en-US" sz="1400" b="1" dirty="0" err="1">
                <a:solidFill>
                  <a:srgbClr val="000000"/>
                </a:solidFill>
              </a:rPr>
              <a:t>not_a</a:t>
            </a:r>
            <a:r>
              <a:rPr lang="en-US" sz="1400" b="1" dirty="0">
                <a:solidFill>
                  <a:srgbClr val="000000"/>
                </a:solidFill>
              </a:rPr>
              <a:t>, </a:t>
            </a:r>
            <a:r>
              <a:rPr lang="en-US" sz="1400" b="1" dirty="0" err="1">
                <a:solidFill>
                  <a:srgbClr val="000000"/>
                </a:solidFill>
              </a:rPr>
              <a:t>not_b</a:t>
            </a:r>
            <a:r>
              <a:rPr lang="en-US" sz="1400" b="1" dirty="0">
                <a:solidFill>
                  <a:srgbClr val="000000"/>
                </a:solidFill>
              </a:rPr>
              <a:t>);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nsolas" pitchFamily="49" charset="0"/>
                <a:ea typeface="+mn-ea"/>
                <a:cs typeface="Consolas" pitchFamily="49" charset="0"/>
              </a:rPr>
              <a:t>endmodule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nsolas" pitchFamily="49" charset="0"/>
              <a:ea typeface="+mn-ea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22695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884C4D2-BDDB-4D95-ABCE-83F2DFEC20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34200" y="6324600"/>
            <a:ext cx="2133600" cy="457200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23CB3CC-44AF-45E9-A8AD-374D2E83ECD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Binary Addition</a:t>
            </a:r>
          </a:p>
        </p:txBody>
      </p:sp>
    </p:spTree>
    <p:extLst>
      <p:ext uri="{BB962C8B-B14F-4D97-AF65-F5344CB8AC3E}">
        <p14:creationId xmlns:p14="http://schemas.microsoft.com/office/powerpoint/2010/main" val="3255991203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 Basys 3 FPGA Board</a:t>
            </a: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30</a:t>
            </a:fld>
            <a:endParaRPr lang="en-US" altLang="en-US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C62AC5C-D427-46C0-ABC8-CF004CD018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69" b="19102"/>
          <a:stretch>
            <a:fillRect/>
          </a:stretch>
        </p:blipFill>
        <p:spPr bwMode="auto">
          <a:xfrm>
            <a:off x="685800" y="3352800"/>
            <a:ext cx="4165600" cy="25527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63CF6C9-947B-482C-B36A-560202CFE30F}"/>
              </a:ext>
            </a:extLst>
          </p:cNvPr>
          <p:cNvSpPr txBox="1"/>
          <p:nvPr/>
        </p:nvSpPr>
        <p:spPr>
          <a:xfrm>
            <a:off x="198934" y="871421"/>
            <a:ext cx="857919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</a:t>
            </a:r>
          </a:p>
          <a:p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 this course, we will be using the Basys 3 boards from </a:t>
            </a:r>
            <a:r>
              <a:rPr lang="en-US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Digilent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as shown below.</a:t>
            </a:r>
          </a:p>
          <a:p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You can learn more about the Basys 3 Starter Board from:</a:t>
            </a:r>
          </a:p>
          <a:p>
            <a:endParaRPr lang="en-US" u="sng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US" sz="1400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3"/>
              </a:rPr>
              <a:t>http://store.digilentinc.com/basys-3-artix-7-fpga-trainer-board-recommended-for-introductory-users/</a:t>
            </a:r>
            <a:endParaRPr lang="en-US" sz="1400" u="sng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u="sng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34FCF946-54CF-4438-BCC8-2BF27D91CB1C}"/>
              </a:ext>
            </a:extLst>
          </p:cNvPr>
          <p:cNvSpPr/>
          <p:nvPr/>
        </p:nvSpPr>
        <p:spPr bwMode="auto">
          <a:xfrm>
            <a:off x="2743200" y="5412560"/>
            <a:ext cx="1879600" cy="476653"/>
          </a:xfrm>
          <a:prstGeom prst="round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0176BEDD-1E78-4DA0-A19F-CB2B647E4CF5}"/>
              </a:ext>
            </a:extLst>
          </p:cNvPr>
          <p:cNvSpPr/>
          <p:nvPr/>
        </p:nvSpPr>
        <p:spPr bwMode="auto">
          <a:xfrm>
            <a:off x="3429000" y="5181600"/>
            <a:ext cx="1193800" cy="230960"/>
          </a:xfrm>
          <a:prstGeom prst="roundRect">
            <a:avLst/>
          </a:prstGeom>
          <a:noFill/>
          <a:ln w="571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8BA8465-BA7D-471E-9D2D-9E3D341AED0B}"/>
              </a:ext>
            </a:extLst>
          </p:cNvPr>
          <p:cNvSpPr txBox="1"/>
          <p:nvPr/>
        </p:nvSpPr>
        <p:spPr>
          <a:xfrm>
            <a:off x="6017430" y="5112414"/>
            <a:ext cx="1678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Output LEDs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BC36CE5-B3B6-48E5-B662-792A4CEB684E}"/>
              </a:ext>
            </a:extLst>
          </p:cNvPr>
          <p:cNvSpPr txBox="1"/>
          <p:nvPr/>
        </p:nvSpPr>
        <p:spPr>
          <a:xfrm>
            <a:off x="6017430" y="5466220"/>
            <a:ext cx="1678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Input Switches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5FF267E-981B-4508-981B-63B0D51BADE2}"/>
              </a:ext>
            </a:extLst>
          </p:cNvPr>
          <p:cNvCxnSpPr>
            <a:cxnSpLocks/>
            <a:stCxn id="9" idx="3"/>
            <a:endCxn id="6" idx="1"/>
          </p:cNvCxnSpPr>
          <p:nvPr/>
        </p:nvCxnSpPr>
        <p:spPr bwMode="auto">
          <a:xfrm>
            <a:off x="4622800" y="5297080"/>
            <a:ext cx="1394630" cy="0"/>
          </a:xfrm>
          <a:prstGeom prst="straightConnector1">
            <a:avLst/>
          </a:prstGeom>
          <a:ln w="57150"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1AA4C05-DB08-4D91-9B24-6CF7974B29F4}"/>
              </a:ext>
            </a:extLst>
          </p:cNvPr>
          <p:cNvCxnSpPr>
            <a:cxnSpLocks/>
            <a:stCxn id="5" idx="3"/>
            <a:endCxn id="7" idx="1"/>
          </p:cNvCxnSpPr>
          <p:nvPr/>
        </p:nvCxnSpPr>
        <p:spPr bwMode="auto">
          <a:xfrm flipV="1">
            <a:off x="4622800" y="5650886"/>
            <a:ext cx="1394630" cy="1"/>
          </a:xfrm>
          <a:prstGeom prst="straightConnector1">
            <a:avLst/>
          </a:prstGeom>
          <a:ln w="57150"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861CCB64-302D-4DA7-AD37-C5CDA03B0910}"/>
              </a:ext>
            </a:extLst>
          </p:cNvPr>
          <p:cNvSpPr txBox="1"/>
          <p:nvPr/>
        </p:nvSpPr>
        <p:spPr>
          <a:xfrm>
            <a:off x="5181600" y="3755200"/>
            <a:ext cx="3524144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For this week’s lab:</a:t>
            </a:r>
          </a:p>
        </p:txBody>
      </p:sp>
    </p:spTree>
    <p:extLst>
      <p:ext uri="{BB962C8B-B14F-4D97-AF65-F5344CB8AC3E}">
        <p14:creationId xmlns:p14="http://schemas.microsoft.com/office/powerpoint/2010/main" val="1729701516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Last Words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63537E-43B1-4FFB-97D8-3AD6A3AC0F2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In this lab, you will map your circuit to an FPGA.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First you will design a full-adder. You </a:t>
            </a:r>
            <a:r>
              <a:rPr lang="en-US"/>
              <a:t>will then use </a:t>
            </a:r>
            <a:r>
              <a:rPr lang="en-US" dirty="0"/>
              <a:t>the full-adder as a building block to build a 4-bit adder.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Then, you will learn how to use Xilinx </a:t>
            </a:r>
            <a:r>
              <a:rPr lang="en-US" dirty="0" err="1"/>
              <a:t>Vivado</a:t>
            </a:r>
            <a:r>
              <a:rPr lang="en-US" dirty="0"/>
              <a:t> for writing Verilog and how to connect to the Basys 3 board.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Finally, you will program the FPGA and get the circuit running on the FPGA board.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You will find </a:t>
            </a:r>
            <a:r>
              <a:rPr lang="en-US" dirty="0">
                <a:solidFill>
                  <a:srgbClr val="FF0000"/>
                </a:solidFill>
              </a:rPr>
              <a:t>more exercises in the lab report</a:t>
            </a:r>
            <a:r>
              <a:rPr lang="en-US" dirty="0"/>
              <a:t>.</a:t>
            </a:r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31</a:t>
            </a:fld>
            <a:endParaRPr lang="en-US" altLang="en-US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1666547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Report Deadline</a:t>
            </a:r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32</a:t>
            </a:fld>
            <a:endParaRPr lang="en-US" altLang="en-US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16E34D7-D116-DF44-9BEA-452182DFD026}"/>
              </a:ext>
            </a:extLst>
          </p:cNvPr>
          <p:cNvSpPr txBox="1"/>
          <p:nvPr/>
        </p:nvSpPr>
        <p:spPr>
          <a:xfrm>
            <a:off x="1738308" y="3044279"/>
            <a:ext cx="566738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4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23:59, 27 March 2020</a:t>
            </a:r>
          </a:p>
        </p:txBody>
      </p:sp>
    </p:spTree>
    <p:extLst>
      <p:ext uri="{BB962C8B-B14F-4D97-AF65-F5344CB8AC3E}">
        <p14:creationId xmlns:p14="http://schemas.microsoft.com/office/powerpoint/2010/main" val="1723513641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4">
            <a:extLst>
              <a:ext uri="{FF2B5EF4-FFF2-40B4-BE49-F238E27FC236}">
                <a16:creationId xmlns:a16="http://schemas.microsoft.com/office/drawing/2014/main" id="{AD3C135E-83CF-47B9-8E90-1C1D4EAAA9B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34963" y="641350"/>
            <a:ext cx="8428037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400" b="1" dirty="0">
                <a:ea typeface="ＭＳ Ｐゴシック" panose="020B0600070205080204" pitchFamily="34" charset="-128"/>
              </a:rPr>
              <a:t>Digital Design &amp; Computer Arch.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Lab 2 Supplement:</a:t>
            </a:r>
            <a:b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sz="4000" dirty="0">
                <a:solidFill>
                  <a:srgbClr val="FF0000"/>
                </a:solidFill>
              </a:rPr>
              <a:t>Mapping Your Circuit to an FPGA</a:t>
            </a:r>
            <a:endParaRPr lang="en-US" altLang="en-US" dirty="0">
              <a:solidFill>
                <a:srgbClr val="FF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73731" name="Rectangle 5">
            <a:extLst>
              <a:ext uri="{FF2B5EF4-FFF2-40B4-BE49-F238E27FC236}">
                <a16:creationId xmlns:a16="http://schemas.microsoft.com/office/drawing/2014/main" id="{9FF4A46F-B8D8-4198-9BB3-D890E56D44F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2020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6 March 2020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03887269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E7EFB0-FFC9-DD49-8273-26EB0191C2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Binary Addition (1)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3C2E7C2A-54FD-604B-BF5F-EC4D845072C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299072"/>
              </p:ext>
            </p:extLst>
          </p:nvPr>
        </p:nvGraphicFramePr>
        <p:xfrm>
          <a:off x="1845732" y="2103120"/>
          <a:ext cx="5376336" cy="2316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6056">
                  <a:extLst>
                    <a:ext uri="{9D8B030D-6E8A-4147-A177-3AD203B41FA5}">
                      <a16:colId xmlns:a16="http://schemas.microsoft.com/office/drawing/2014/main" val="3538173486"/>
                    </a:ext>
                  </a:extLst>
                </a:gridCol>
                <a:gridCol w="896056">
                  <a:extLst>
                    <a:ext uri="{9D8B030D-6E8A-4147-A177-3AD203B41FA5}">
                      <a16:colId xmlns:a16="http://schemas.microsoft.com/office/drawing/2014/main" val="886605606"/>
                    </a:ext>
                  </a:extLst>
                </a:gridCol>
                <a:gridCol w="896056">
                  <a:extLst>
                    <a:ext uri="{9D8B030D-6E8A-4147-A177-3AD203B41FA5}">
                      <a16:colId xmlns:a16="http://schemas.microsoft.com/office/drawing/2014/main" val="1063405456"/>
                    </a:ext>
                  </a:extLst>
                </a:gridCol>
                <a:gridCol w="896056">
                  <a:extLst>
                    <a:ext uri="{9D8B030D-6E8A-4147-A177-3AD203B41FA5}">
                      <a16:colId xmlns:a16="http://schemas.microsoft.com/office/drawing/2014/main" val="3516880541"/>
                    </a:ext>
                  </a:extLst>
                </a:gridCol>
                <a:gridCol w="896056">
                  <a:extLst>
                    <a:ext uri="{9D8B030D-6E8A-4147-A177-3AD203B41FA5}">
                      <a16:colId xmlns:a16="http://schemas.microsoft.com/office/drawing/2014/main" val="443855603"/>
                    </a:ext>
                  </a:extLst>
                </a:gridCol>
                <a:gridCol w="896056">
                  <a:extLst>
                    <a:ext uri="{9D8B030D-6E8A-4147-A177-3AD203B41FA5}">
                      <a16:colId xmlns:a16="http://schemas.microsoft.com/office/drawing/2014/main" val="18662757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CH" sz="3200" b="0" kern="1200" dirty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CH" sz="3200" b="0" kern="1200" dirty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CH" sz="3200" b="0" kern="1200" dirty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CH" sz="3200" b="0" kern="1200" dirty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CH" sz="3200" b="0" kern="1200" dirty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CH" sz="3200" b="0" kern="1200" dirty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95066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CH" sz="3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2120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CH" sz="3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6627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CH" sz="3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CH" sz="3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CH" sz="3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CH" sz="3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CH" sz="3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CH" sz="3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9239333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B4B670-CA69-A644-94C3-6B08397076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  <p:sp>
        <p:nvSpPr>
          <p:cNvPr id="6" name="Right Arrow 5">
            <a:extLst>
              <a:ext uri="{FF2B5EF4-FFF2-40B4-BE49-F238E27FC236}">
                <a16:creationId xmlns:a16="http://schemas.microsoft.com/office/drawing/2014/main" id="{82CB3217-1EC6-7A46-B565-7C2EEBA70389}"/>
              </a:ext>
            </a:extLst>
          </p:cNvPr>
          <p:cNvSpPr/>
          <p:nvPr/>
        </p:nvSpPr>
        <p:spPr bwMode="auto">
          <a:xfrm>
            <a:off x="7335309" y="2865120"/>
            <a:ext cx="533400" cy="228600"/>
          </a:xfrm>
          <a:prstGeom prst="right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Right Arrow 6">
            <a:extLst>
              <a:ext uri="{FF2B5EF4-FFF2-40B4-BE49-F238E27FC236}">
                <a16:creationId xmlns:a16="http://schemas.microsoft.com/office/drawing/2014/main" id="{3A37ED0B-26F2-E145-827B-D44E7460338F}"/>
              </a:ext>
            </a:extLst>
          </p:cNvPr>
          <p:cNvSpPr/>
          <p:nvPr/>
        </p:nvSpPr>
        <p:spPr bwMode="auto">
          <a:xfrm>
            <a:off x="7335309" y="3398520"/>
            <a:ext cx="533400" cy="228600"/>
          </a:xfrm>
          <a:prstGeom prst="right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5E74E82-4854-F042-821E-B9DC2FB91E22}"/>
              </a:ext>
            </a:extLst>
          </p:cNvPr>
          <p:cNvSpPr/>
          <p:nvPr/>
        </p:nvSpPr>
        <p:spPr bwMode="auto">
          <a:xfrm>
            <a:off x="7981950" y="2827020"/>
            <a:ext cx="838200" cy="30480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7F7C843-36A9-4D46-86B0-0CD011B29A3B}"/>
              </a:ext>
            </a:extLst>
          </p:cNvPr>
          <p:cNvSpPr/>
          <p:nvPr/>
        </p:nvSpPr>
        <p:spPr bwMode="auto">
          <a:xfrm>
            <a:off x="7981950" y="3360420"/>
            <a:ext cx="838200" cy="30480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455956137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E7EFB0-FFC9-DD49-8273-26EB0191C2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Binary Addition (2)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3C2E7C2A-54FD-604B-BF5F-EC4D845072C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5323857"/>
              </p:ext>
            </p:extLst>
          </p:nvPr>
        </p:nvGraphicFramePr>
        <p:xfrm>
          <a:off x="1845732" y="2102400"/>
          <a:ext cx="5376336" cy="2316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6056">
                  <a:extLst>
                    <a:ext uri="{9D8B030D-6E8A-4147-A177-3AD203B41FA5}">
                      <a16:colId xmlns:a16="http://schemas.microsoft.com/office/drawing/2014/main" val="3538173486"/>
                    </a:ext>
                  </a:extLst>
                </a:gridCol>
                <a:gridCol w="896056">
                  <a:extLst>
                    <a:ext uri="{9D8B030D-6E8A-4147-A177-3AD203B41FA5}">
                      <a16:colId xmlns:a16="http://schemas.microsoft.com/office/drawing/2014/main" val="886605606"/>
                    </a:ext>
                  </a:extLst>
                </a:gridCol>
                <a:gridCol w="896056">
                  <a:extLst>
                    <a:ext uri="{9D8B030D-6E8A-4147-A177-3AD203B41FA5}">
                      <a16:colId xmlns:a16="http://schemas.microsoft.com/office/drawing/2014/main" val="1063405456"/>
                    </a:ext>
                  </a:extLst>
                </a:gridCol>
                <a:gridCol w="896056">
                  <a:extLst>
                    <a:ext uri="{9D8B030D-6E8A-4147-A177-3AD203B41FA5}">
                      <a16:colId xmlns:a16="http://schemas.microsoft.com/office/drawing/2014/main" val="3516880541"/>
                    </a:ext>
                  </a:extLst>
                </a:gridCol>
                <a:gridCol w="896056">
                  <a:extLst>
                    <a:ext uri="{9D8B030D-6E8A-4147-A177-3AD203B41FA5}">
                      <a16:colId xmlns:a16="http://schemas.microsoft.com/office/drawing/2014/main" val="443855603"/>
                    </a:ext>
                  </a:extLst>
                </a:gridCol>
                <a:gridCol w="896056">
                  <a:extLst>
                    <a:ext uri="{9D8B030D-6E8A-4147-A177-3AD203B41FA5}">
                      <a16:colId xmlns:a16="http://schemas.microsoft.com/office/drawing/2014/main" val="18662757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CH" sz="3200" b="0" kern="1200" dirty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CH" sz="3200" b="0" kern="1200" dirty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CH" sz="3200" b="0" kern="1200" dirty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CH" sz="3200" b="0" kern="1200" dirty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CH" sz="3200" b="0" kern="1200" dirty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95066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CH" sz="3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CH" sz="3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CH" sz="3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2120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CH" sz="3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6627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CH" sz="3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CH" sz="3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CH" sz="3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CH" sz="3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9239333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B4B670-CA69-A644-94C3-6B08397076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  <p:sp>
        <p:nvSpPr>
          <p:cNvPr id="6" name="Right Arrow 5">
            <a:extLst>
              <a:ext uri="{FF2B5EF4-FFF2-40B4-BE49-F238E27FC236}">
                <a16:creationId xmlns:a16="http://schemas.microsoft.com/office/drawing/2014/main" id="{B8498FCB-412F-C348-AA79-D6F03A1B971D}"/>
              </a:ext>
            </a:extLst>
          </p:cNvPr>
          <p:cNvSpPr/>
          <p:nvPr/>
        </p:nvSpPr>
        <p:spPr bwMode="auto">
          <a:xfrm>
            <a:off x="5334000" y="2293620"/>
            <a:ext cx="2534709" cy="228600"/>
          </a:xfrm>
          <a:prstGeom prst="right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C7C9092-7814-3845-AC9D-41D70B95A8E6}"/>
              </a:ext>
            </a:extLst>
          </p:cNvPr>
          <p:cNvSpPr/>
          <p:nvPr/>
        </p:nvSpPr>
        <p:spPr bwMode="auto">
          <a:xfrm>
            <a:off x="7981950" y="2255520"/>
            <a:ext cx="838200" cy="30480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Carry</a:t>
            </a:r>
          </a:p>
        </p:txBody>
      </p:sp>
    </p:spTree>
    <p:extLst>
      <p:ext uri="{BB962C8B-B14F-4D97-AF65-F5344CB8AC3E}">
        <p14:creationId xmlns:p14="http://schemas.microsoft.com/office/powerpoint/2010/main" val="1385477003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E7EFB0-FFC9-DD49-8273-26EB0191C2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Binary Addition (3)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3C2E7C2A-54FD-604B-BF5F-EC4D845072C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8100154"/>
              </p:ext>
            </p:extLst>
          </p:nvPr>
        </p:nvGraphicFramePr>
        <p:xfrm>
          <a:off x="1845732" y="2102400"/>
          <a:ext cx="5376336" cy="2316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6056">
                  <a:extLst>
                    <a:ext uri="{9D8B030D-6E8A-4147-A177-3AD203B41FA5}">
                      <a16:colId xmlns:a16="http://schemas.microsoft.com/office/drawing/2014/main" val="3538173486"/>
                    </a:ext>
                  </a:extLst>
                </a:gridCol>
                <a:gridCol w="896056">
                  <a:extLst>
                    <a:ext uri="{9D8B030D-6E8A-4147-A177-3AD203B41FA5}">
                      <a16:colId xmlns:a16="http://schemas.microsoft.com/office/drawing/2014/main" val="886605606"/>
                    </a:ext>
                  </a:extLst>
                </a:gridCol>
                <a:gridCol w="896056">
                  <a:extLst>
                    <a:ext uri="{9D8B030D-6E8A-4147-A177-3AD203B41FA5}">
                      <a16:colId xmlns:a16="http://schemas.microsoft.com/office/drawing/2014/main" val="1063405456"/>
                    </a:ext>
                  </a:extLst>
                </a:gridCol>
                <a:gridCol w="896056">
                  <a:extLst>
                    <a:ext uri="{9D8B030D-6E8A-4147-A177-3AD203B41FA5}">
                      <a16:colId xmlns:a16="http://schemas.microsoft.com/office/drawing/2014/main" val="3516880541"/>
                    </a:ext>
                  </a:extLst>
                </a:gridCol>
                <a:gridCol w="896056">
                  <a:extLst>
                    <a:ext uri="{9D8B030D-6E8A-4147-A177-3AD203B41FA5}">
                      <a16:colId xmlns:a16="http://schemas.microsoft.com/office/drawing/2014/main" val="443855603"/>
                    </a:ext>
                  </a:extLst>
                </a:gridCol>
                <a:gridCol w="896056">
                  <a:extLst>
                    <a:ext uri="{9D8B030D-6E8A-4147-A177-3AD203B41FA5}">
                      <a16:colId xmlns:a16="http://schemas.microsoft.com/office/drawing/2014/main" val="18662757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CH" sz="3200" b="0" kern="1200" dirty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CH" sz="3200" b="0" kern="1200" dirty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CH" sz="3200" b="0" kern="1200" dirty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95066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CH" sz="3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CH" sz="3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CH" sz="3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2120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CH" sz="3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6627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CH" sz="3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9239333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B4B670-CA69-A644-94C3-6B08397076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  <p:sp>
        <p:nvSpPr>
          <p:cNvPr id="6" name="Right Arrow 5">
            <a:extLst>
              <a:ext uri="{FF2B5EF4-FFF2-40B4-BE49-F238E27FC236}">
                <a16:creationId xmlns:a16="http://schemas.microsoft.com/office/drawing/2014/main" id="{9334A373-CFA2-3B44-87EF-FF68662EF696}"/>
              </a:ext>
            </a:extLst>
          </p:cNvPr>
          <p:cNvSpPr/>
          <p:nvPr/>
        </p:nvSpPr>
        <p:spPr bwMode="auto">
          <a:xfrm>
            <a:off x="7335309" y="2874433"/>
            <a:ext cx="533400" cy="228600"/>
          </a:xfrm>
          <a:prstGeom prst="right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Right Arrow 6">
            <a:extLst>
              <a:ext uri="{FF2B5EF4-FFF2-40B4-BE49-F238E27FC236}">
                <a16:creationId xmlns:a16="http://schemas.microsoft.com/office/drawing/2014/main" id="{9C522113-D49C-DA4F-A867-7858C8B92CE1}"/>
              </a:ext>
            </a:extLst>
          </p:cNvPr>
          <p:cNvSpPr/>
          <p:nvPr/>
        </p:nvSpPr>
        <p:spPr bwMode="auto">
          <a:xfrm>
            <a:off x="7335309" y="3407833"/>
            <a:ext cx="533400" cy="228600"/>
          </a:xfrm>
          <a:prstGeom prst="right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EF14DB9-BFC3-A94E-A14C-01779E02C936}"/>
              </a:ext>
            </a:extLst>
          </p:cNvPr>
          <p:cNvSpPr/>
          <p:nvPr/>
        </p:nvSpPr>
        <p:spPr bwMode="auto">
          <a:xfrm>
            <a:off x="7981950" y="2836333"/>
            <a:ext cx="838200" cy="30480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40F48F9-856A-2046-A50D-12D98BFCEC1A}"/>
              </a:ext>
            </a:extLst>
          </p:cNvPr>
          <p:cNvSpPr/>
          <p:nvPr/>
        </p:nvSpPr>
        <p:spPr bwMode="auto">
          <a:xfrm>
            <a:off x="7981950" y="3369733"/>
            <a:ext cx="838200" cy="30480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</a:t>
            </a:r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C02AB1FB-1D3D-1440-8AED-27D476315526}"/>
              </a:ext>
            </a:extLst>
          </p:cNvPr>
          <p:cNvSpPr/>
          <p:nvPr/>
        </p:nvSpPr>
        <p:spPr bwMode="auto">
          <a:xfrm>
            <a:off x="7335309" y="4000500"/>
            <a:ext cx="533400" cy="228600"/>
          </a:xfrm>
          <a:prstGeom prst="right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598C8C1-FA20-A944-873F-D25B41C63456}"/>
              </a:ext>
            </a:extLst>
          </p:cNvPr>
          <p:cNvSpPr/>
          <p:nvPr/>
        </p:nvSpPr>
        <p:spPr bwMode="auto">
          <a:xfrm>
            <a:off x="7981950" y="3962400"/>
            <a:ext cx="838200" cy="30480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Sum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3C514EF-1B40-A24F-8022-1F2917D35E31}"/>
              </a:ext>
            </a:extLst>
          </p:cNvPr>
          <p:cNvCxnSpPr/>
          <p:nvPr/>
        </p:nvCxnSpPr>
        <p:spPr bwMode="auto">
          <a:xfrm>
            <a:off x="3581400" y="1981200"/>
            <a:ext cx="0" cy="2590800"/>
          </a:xfrm>
          <a:prstGeom prst="line">
            <a:avLst/>
          </a:prstGeom>
          <a:solidFill>
            <a:srgbClr val="C0C0C0"/>
          </a:solidFill>
          <a:ln w="285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98433F00-033F-BE48-9EC5-0532CB356218}"/>
              </a:ext>
            </a:extLst>
          </p:cNvPr>
          <p:cNvSpPr/>
          <p:nvPr/>
        </p:nvSpPr>
        <p:spPr bwMode="auto">
          <a:xfrm>
            <a:off x="2924788" y="3873509"/>
            <a:ext cx="533394" cy="542713"/>
          </a:xfrm>
          <a:prstGeom prst="ellipse">
            <a:avLst/>
          </a:prstGeom>
          <a:noFill/>
          <a:ln w="381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" name="Right Arrow 21">
            <a:extLst>
              <a:ext uri="{FF2B5EF4-FFF2-40B4-BE49-F238E27FC236}">
                <a16:creationId xmlns:a16="http://schemas.microsoft.com/office/drawing/2014/main" id="{91A6B8F6-231D-CE43-9E8C-7CAD2B651F11}"/>
              </a:ext>
            </a:extLst>
          </p:cNvPr>
          <p:cNvSpPr/>
          <p:nvPr/>
        </p:nvSpPr>
        <p:spPr bwMode="auto">
          <a:xfrm rot="9000000">
            <a:off x="2385257" y="4308408"/>
            <a:ext cx="533400" cy="228600"/>
          </a:xfrm>
          <a:prstGeom prst="right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48A10AD-C579-7641-A6A9-8E724764F613}"/>
              </a:ext>
            </a:extLst>
          </p:cNvPr>
          <p:cNvSpPr/>
          <p:nvPr/>
        </p:nvSpPr>
        <p:spPr bwMode="auto">
          <a:xfrm>
            <a:off x="1524000" y="4654399"/>
            <a:ext cx="1039776" cy="30480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Overflow</a:t>
            </a:r>
          </a:p>
        </p:txBody>
      </p:sp>
      <p:sp>
        <p:nvSpPr>
          <p:cNvPr id="24" name="Right Arrow 23">
            <a:extLst>
              <a:ext uri="{FF2B5EF4-FFF2-40B4-BE49-F238E27FC236}">
                <a16:creationId xmlns:a16="http://schemas.microsoft.com/office/drawing/2014/main" id="{9AE98B2C-1740-4B46-919E-AF544B588983}"/>
              </a:ext>
            </a:extLst>
          </p:cNvPr>
          <p:cNvSpPr/>
          <p:nvPr/>
        </p:nvSpPr>
        <p:spPr bwMode="auto">
          <a:xfrm>
            <a:off x="5334000" y="2293620"/>
            <a:ext cx="2534709" cy="228600"/>
          </a:xfrm>
          <a:prstGeom prst="right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6E738F-744E-6B49-A574-E501C5161BCD}"/>
              </a:ext>
            </a:extLst>
          </p:cNvPr>
          <p:cNvSpPr/>
          <p:nvPr/>
        </p:nvSpPr>
        <p:spPr bwMode="auto">
          <a:xfrm>
            <a:off x="7981950" y="2255520"/>
            <a:ext cx="838200" cy="304800"/>
          </a:xfrm>
          <a:prstGeom prst="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Carry</a:t>
            </a:r>
          </a:p>
        </p:txBody>
      </p:sp>
    </p:spTree>
    <p:extLst>
      <p:ext uri="{BB962C8B-B14F-4D97-AF65-F5344CB8AC3E}">
        <p14:creationId xmlns:p14="http://schemas.microsoft.com/office/powerpoint/2010/main" val="1975056626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E7EFB0-FFC9-DD49-8273-26EB0191C2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The Full-Adder (1)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3C2E7C2A-54FD-604B-BF5F-EC4D845072C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1660768"/>
              </p:ext>
            </p:extLst>
          </p:nvPr>
        </p:nvGraphicFramePr>
        <p:xfrm>
          <a:off x="1845732" y="2102400"/>
          <a:ext cx="5376336" cy="2316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6056">
                  <a:extLst>
                    <a:ext uri="{9D8B030D-6E8A-4147-A177-3AD203B41FA5}">
                      <a16:colId xmlns:a16="http://schemas.microsoft.com/office/drawing/2014/main" val="3538173486"/>
                    </a:ext>
                  </a:extLst>
                </a:gridCol>
                <a:gridCol w="896056">
                  <a:extLst>
                    <a:ext uri="{9D8B030D-6E8A-4147-A177-3AD203B41FA5}">
                      <a16:colId xmlns:a16="http://schemas.microsoft.com/office/drawing/2014/main" val="886605606"/>
                    </a:ext>
                  </a:extLst>
                </a:gridCol>
                <a:gridCol w="896056">
                  <a:extLst>
                    <a:ext uri="{9D8B030D-6E8A-4147-A177-3AD203B41FA5}">
                      <a16:colId xmlns:a16="http://schemas.microsoft.com/office/drawing/2014/main" val="1063405456"/>
                    </a:ext>
                  </a:extLst>
                </a:gridCol>
                <a:gridCol w="896056">
                  <a:extLst>
                    <a:ext uri="{9D8B030D-6E8A-4147-A177-3AD203B41FA5}">
                      <a16:colId xmlns:a16="http://schemas.microsoft.com/office/drawing/2014/main" val="3516880541"/>
                    </a:ext>
                  </a:extLst>
                </a:gridCol>
                <a:gridCol w="896056">
                  <a:extLst>
                    <a:ext uri="{9D8B030D-6E8A-4147-A177-3AD203B41FA5}">
                      <a16:colId xmlns:a16="http://schemas.microsoft.com/office/drawing/2014/main" val="443855603"/>
                    </a:ext>
                  </a:extLst>
                </a:gridCol>
                <a:gridCol w="896056">
                  <a:extLst>
                    <a:ext uri="{9D8B030D-6E8A-4147-A177-3AD203B41FA5}">
                      <a16:colId xmlns:a16="http://schemas.microsoft.com/office/drawing/2014/main" val="18662757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CH" sz="3200" b="0" kern="1200" dirty="0">
                        <a:solidFill>
                          <a:schemeClr val="bg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CH" sz="3200" b="0" kern="1200" dirty="0">
                        <a:solidFill>
                          <a:schemeClr val="bg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CH" sz="3200" b="0" kern="1200" dirty="0">
                        <a:solidFill>
                          <a:schemeClr val="bg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95066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CH" sz="3200" b="0" kern="1200" dirty="0">
                        <a:solidFill>
                          <a:schemeClr val="bg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2120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CH" sz="3200" b="0" kern="1200" dirty="0">
                        <a:solidFill>
                          <a:schemeClr val="bg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6627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CH" sz="3200" b="0" kern="1200" dirty="0">
                        <a:solidFill>
                          <a:schemeClr val="bg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9239333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B4B670-CA69-A644-94C3-6B08397076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87160243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E7EFB0-FFC9-DD49-8273-26EB0191C2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The Full-Adder (2)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3C2E7C2A-54FD-604B-BF5F-EC4D845072C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6658019"/>
              </p:ext>
            </p:extLst>
          </p:nvPr>
        </p:nvGraphicFramePr>
        <p:xfrm>
          <a:off x="1845732" y="2102400"/>
          <a:ext cx="5376336" cy="2316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6056">
                  <a:extLst>
                    <a:ext uri="{9D8B030D-6E8A-4147-A177-3AD203B41FA5}">
                      <a16:colId xmlns:a16="http://schemas.microsoft.com/office/drawing/2014/main" val="3538173486"/>
                    </a:ext>
                  </a:extLst>
                </a:gridCol>
                <a:gridCol w="896056">
                  <a:extLst>
                    <a:ext uri="{9D8B030D-6E8A-4147-A177-3AD203B41FA5}">
                      <a16:colId xmlns:a16="http://schemas.microsoft.com/office/drawing/2014/main" val="886605606"/>
                    </a:ext>
                  </a:extLst>
                </a:gridCol>
                <a:gridCol w="896056">
                  <a:extLst>
                    <a:ext uri="{9D8B030D-6E8A-4147-A177-3AD203B41FA5}">
                      <a16:colId xmlns:a16="http://schemas.microsoft.com/office/drawing/2014/main" val="1063405456"/>
                    </a:ext>
                  </a:extLst>
                </a:gridCol>
                <a:gridCol w="896056">
                  <a:extLst>
                    <a:ext uri="{9D8B030D-6E8A-4147-A177-3AD203B41FA5}">
                      <a16:colId xmlns:a16="http://schemas.microsoft.com/office/drawing/2014/main" val="3516880541"/>
                    </a:ext>
                  </a:extLst>
                </a:gridCol>
                <a:gridCol w="896056">
                  <a:extLst>
                    <a:ext uri="{9D8B030D-6E8A-4147-A177-3AD203B41FA5}">
                      <a16:colId xmlns:a16="http://schemas.microsoft.com/office/drawing/2014/main" val="443855603"/>
                    </a:ext>
                  </a:extLst>
                </a:gridCol>
                <a:gridCol w="896056">
                  <a:extLst>
                    <a:ext uri="{9D8B030D-6E8A-4147-A177-3AD203B41FA5}">
                      <a16:colId xmlns:a16="http://schemas.microsoft.com/office/drawing/2014/main" val="18662757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CH" sz="3200" b="0" kern="1200" dirty="0">
                        <a:solidFill>
                          <a:schemeClr val="bg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CH" sz="3200" b="0" kern="1200" dirty="0">
                        <a:solidFill>
                          <a:schemeClr val="bg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CH" sz="3200" b="0" kern="1200" dirty="0">
                        <a:solidFill>
                          <a:schemeClr val="bg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95066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CH" sz="3200" b="0" kern="1200" dirty="0">
                        <a:solidFill>
                          <a:schemeClr val="bg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2120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CH" sz="3200" b="0" kern="1200" dirty="0">
                        <a:solidFill>
                          <a:schemeClr val="bg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6627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CH" sz="3200" b="0" kern="1200" dirty="0">
                        <a:solidFill>
                          <a:schemeClr val="bg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CH" sz="3200" b="0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9239333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B4B670-CA69-A644-94C3-6B08397076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E986A29-CB9C-C048-A911-4F1527AD18A1}"/>
              </a:ext>
            </a:extLst>
          </p:cNvPr>
          <p:cNvSpPr/>
          <p:nvPr/>
        </p:nvSpPr>
        <p:spPr bwMode="auto">
          <a:xfrm>
            <a:off x="4724400" y="2086439"/>
            <a:ext cx="533400" cy="1679251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6A85C86-163E-E34E-ADDA-9A96FD69820B}"/>
              </a:ext>
            </a:extLst>
          </p:cNvPr>
          <p:cNvSpPr/>
          <p:nvPr/>
        </p:nvSpPr>
        <p:spPr bwMode="auto">
          <a:xfrm>
            <a:off x="3802912" y="2102400"/>
            <a:ext cx="533400" cy="619524"/>
          </a:xfrm>
          <a:prstGeom prst="rect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C2F9E1E7-7F5D-D343-8969-71FF160C46C5}"/>
              </a:ext>
            </a:extLst>
          </p:cNvPr>
          <p:cNvSpPr/>
          <p:nvPr/>
        </p:nvSpPr>
        <p:spPr bwMode="auto">
          <a:xfrm rot="20209335">
            <a:off x="5375578" y="1867774"/>
            <a:ext cx="838200" cy="304800"/>
          </a:xfrm>
          <a:prstGeom prst="right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Right Arrow 9">
            <a:extLst>
              <a:ext uri="{FF2B5EF4-FFF2-40B4-BE49-F238E27FC236}">
                <a16:creationId xmlns:a16="http://schemas.microsoft.com/office/drawing/2014/main" id="{6D7B9EA0-362B-0F4D-958C-B35607FF0D08}"/>
              </a:ext>
            </a:extLst>
          </p:cNvPr>
          <p:cNvSpPr/>
          <p:nvPr/>
        </p:nvSpPr>
        <p:spPr bwMode="auto">
          <a:xfrm rot="9526585">
            <a:off x="3707055" y="4484781"/>
            <a:ext cx="838200" cy="304800"/>
          </a:xfrm>
          <a:prstGeom prst="right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6DCCF426-CE5E-B547-ACA2-2D5EE3782F6C}"/>
              </a:ext>
            </a:extLst>
          </p:cNvPr>
          <p:cNvSpPr/>
          <p:nvPr/>
        </p:nvSpPr>
        <p:spPr bwMode="auto">
          <a:xfrm rot="6804949">
            <a:off x="2481938" y="3479491"/>
            <a:ext cx="1851268" cy="304800"/>
          </a:xfrm>
          <a:prstGeom prst="right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11D6AD-631F-214B-96DB-F4E621F39CF4}"/>
              </a:ext>
            </a:extLst>
          </p:cNvPr>
          <p:cNvSpPr/>
          <p:nvPr/>
        </p:nvSpPr>
        <p:spPr bwMode="auto">
          <a:xfrm>
            <a:off x="6331556" y="1077537"/>
            <a:ext cx="1899222" cy="1334625"/>
          </a:xfrm>
          <a:prstGeom prst="rect">
            <a:avLst/>
          </a:prstGeom>
          <a:solidFill>
            <a:srgbClr val="FFC000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Inputs</a:t>
            </a:r>
          </a:p>
          <a:p>
            <a:pPr marL="285750" marR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CH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Carry-in (C</a:t>
            </a:r>
            <a:r>
              <a:rPr lang="en-CH" baseline="-25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</a:t>
            </a:r>
            <a:r>
              <a:rPr lang="en-CH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</a:p>
          <a:p>
            <a:pPr marL="285750" marR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Input 1 (A)</a:t>
            </a:r>
          </a:p>
          <a:p>
            <a:pPr marL="285750" marR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CH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Input 2 (B)</a:t>
            </a:r>
            <a:endParaRPr kumimoji="0" 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0A516B7-3E6E-864F-A5A8-9B693E400E1E}"/>
              </a:ext>
            </a:extLst>
          </p:cNvPr>
          <p:cNvSpPr/>
          <p:nvPr/>
        </p:nvSpPr>
        <p:spPr bwMode="auto">
          <a:xfrm>
            <a:off x="4724401" y="3888670"/>
            <a:ext cx="533400" cy="619524"/>
          </a:xfrm>
          <a:prstGeom prst="rect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47918EF-4726-6D42-8CA3-DB3E15E1C990}"/>
              </a:ext>
            </a:extLst>
          </p:cNvPr>
          <p:cNvSpPr/>
          <p:nvPr/>
        </p:nvSpPr>
        <p:spPr bwMode="auto">
          <a:xfrm>
            <a:off x="1447800" y="4570227"/>
            <a:ext cx="2215116" cy="1066800"/>
          </a:xfrm>
          <a:prstGeom prst="rect">
            <a:avLst/>
          </a:prstGeom>
          <a:solidFill>
            <a:srgbClr val="92D050"/>
          </a:solidFill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Out</a:t>
            </a: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puts</a:t>
            </a:r>
          </a:p>
          <a:p>
            <a:pPr marL="285750" marR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CH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Sum (S)</a:t>
            </a:r>
          </a:p>
          <a:p>
            <a:pPr marL="285750" marR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CH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Carry-out (C</a:t>
            </a:r>
            <a:r>
              <a:rPr lang="en-CH" baseline="-25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out</a:t>
            </a:r>
            <a:r>
              <a:rPr lang="en-CH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  <a:endParaRPr kumimoji="0" 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7669034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Design an Adder (1)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63537E-43B1-4FFB-97D8-3AD6A3AC0F2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44305" y="1025302"/>
            <a:ext cx="8579190" cy="5138174"/>
          </a:xfrm>
        </p:spPr>
        <p:txBody>
          <a:bodyPr/>
          <a:lstStyle/>
          <a:p>
            <a:pPr>
              <a:lnSpc>
                <a:spcPct val="130000"/>
              </a:lnSpc>
              <a:spcBef>
                <a:spcPts val="800"/>
              </a:spcBef>
            </a:pPr>
            <a:r>
              <a:rPr lang="en-US" altLang="en-US" sz="22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Design a full-adder:</a:t>
            </a:r>
          </a:p>
          <a:p>
            <a:pPr lvl="1">
              <a:lnSpc>
                <a:spcPct val="130000"/>
              </a:lnSpc>
              <a:spcBef>
                <a:spcPts val="800"/>
              </a:spcBef>
            </a:pPr>
            <a:r>
              <a:rPr lang="en-US" altLang="en-US" sz="2000" dirty="0">
                <a:solidFill>
                  <a:srgbClr val="00B050"/>
                </a:solidFill>
                <a:ea typeface="ＭＳ Ｐゴシック" panose="020B0600070205080204" pitchFamily="34" charset="-128"/>
              </a:rPr>
              <a:t>Inputs: </a:t>
            </a:r>
            <a:r>
              <a:rPr lang="en-US" altLang="en-US" sz="2000" dirty="0">
                <a:ea typeface="ＭＳ Ｐゴシック" panose="020B0600070205080204" pitchFamily="34" charset="-128"/>
              </a:rPr>
              <a:t>input 1 (A), input 2 (B), carry-in (</a:t>
            </a:r>
            <a:r>
              <a:rPr lang="en-US" altLang="en-US" sz="2000" dirty="0" err="1">
                <a:ea typeface="ＭＳ Ｐゴシック" panose="020B0600070205080204" pitchFamily="34" charset="-128"/>
              </a:rPr>
              <a:t>C</a:t>
            </a:r>
            <a:r>
              <a:rPr lang="en-US" altLang="en-US" sz="2000" baseline="-25000" dirty="0" err="1">
                <a:ea typeface="ＭＳ Ｐゴシック" panose="020B0600070205080204" pitchFamily="34" charset="-128"/>
              </a:rPr>
              <a:t>in</a:t>
            </a:r>
            <a:r>
              <a:rPr lang="en-US" altLang="en-US" sz="2000" dirty="0">
                <a:ea typeface="ＭＳ Ｐゴシック" panose="020B0600070205080204" pitchFamily="34" charset="-128"/>
              </a:rPr>
              <a:t>).</a:t>
            </a:r>
          </a:p>
          <a:p>
            <a:pPr lvl="1">
              <a:lnSpc>
                <a:spcPct val="130000"/>
              </a:lnSpc>
              <a:spcBef>
                <a:spcPts val="800"/>
              </a:spcBef>
            </a:pPr>
            <a:r>
              <a:rPr lang="en-US" altLang="en-US" sz="2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Outputs:</a:t>
            </a:r>
            <a:r>
              <a:rPr lang="en-US" altLang="en-US" sz="2000" dirty="0">
                <a:ea typeface="ＭＳ Ｐゴシック" panose="020B0600070205080204" pitchFamily="34" charset="-128"/>
              </a:rPr>
              <a:t> sum (S), carry-out (</a:t>
            </a:r>
            <a:r>
              <a:rPr lang="en-US" altLang="en-US" sz="2000" dirty="0" err="1">
                <a:ea typeface="ＭＳ Ｐゴシック" panose="020B0600070205080204" pitchFamily="34" charset="-128"/>
              </a:rPr>
              <a:t>C</a:t>
            </a:r>
            <a:r>
              <a:rPr lang="en-US" altLang="en-US" sz="2000" baseline="-25000" dirty="0" err="1">
                <a:ea typeface="ＭＳ Ｐゴシック" panose="020B0600070205080204" pitchFamily="34" charset="-128"/>
              </a:rPr>
              <a:t>out</a:t>
            </a:r>
            <a:r>
              <a:rPr lang="en-US" altLang="en-US" sz="2000" dirty="0">
                <a:ea typeface="ＭＳ Ｐゴシック" panose="020B0600070205080204" pitchFamily="34" charset="-128"/>
              </a:rPr>
              <a:t>).</a:t>
            </a:r>
          </a:p>
          <a:p>
            <a:pPr lvl="1">
              <a:lnSpc>
                <a:spcPct val="130000"/>
              </a:lnSpc>
              <a:spcBef>
                <a:spcPts val="800"/>
              </a:spcBef>
            </a:pPr>
            <a:r>
              <a:rPr lang="en-US" altLang="en-US" sz="2000" dirty="0">
                <a:ea typeface="ＭＳ Ｐゴシック" panose="020B0600070205080204" pitchFamily="34" charset="-128"/>
              </a:rPr>
              <a:t>All inputs and outputs are 1-bit wide.</a:t>
            </a:r>
          </a:p>
          <a:p>
            <a:pPr>
              <a:lnSpc>
                <a:spcPct val="130000"/>
              </a:lnSpc>
              <a:spcBef>
                <a:spcPts val="800"/>
              </a:spcBef>
            </a:pPr>
            <a:r>
              <a:rPr lang="en-US" altLang="en-US" sz="2000" b="1" dirty="0">
                <a:ea typeface="ＭＳ Ｐゴシック" panose="020B0600070205080204" pitchFamily="34" charset="-128"/>
              </a:rPr>
              <a:t>Example:</a:t>
            </a:r>
            <a:endParaRPr lang="en-US" altLang="en-US" sz="2000" dirty="0">
              <a:ea typeface="ＭＳ Ｐゴシック" panose="020B0600070205080204" pitchFamily="34" charset="-128"/>
            </a:endParaRPr>
          </a:p>
          <a:p>
            <a:pPr lvl="1">
              <a:lnSpc>
                <a:spcPct val="130000"/>
              </a:lnSpc>
              <a:spcBef>
                <a:spcPts val="800"/>
              </a:spcBef>
            </a:pPr>
            <a:r>
              <a:rPr lang="en-US" altLang="en-US" sz="1800" dirty="0">
                <a:ea typeface="ＭＳ Ｐゴシック" panose="020B0600070205080204" pitchFamily="34" charset="-128"/>
              </a:rPr>
              <a:t>A = 1, B = 1, </a:t>
            </a:r>
            <a:r>
              <a:rPr lang="en-US" altLang="en-US" sz="1800" dirty="0" err="1">
                <a:ea typeface="ＭＳ Ｐゴシック" panose="020B0600070205080204" pitchFamily="34" charset="-128"/>
              </a:rPr>
              <a:t>C</a:t>
            </a:r>
            <a:r>
              <a:rPr lang="en-US" altLang="en-US" sz="1800" baseline="-25000" dirty="0" err="1">
                <a:ea typeface="ＭＳ Ｐゴシック" panose="020B0600070205080204" pitchFamily="34" charset="-128"/>
              </a:rPr>
              <a:t>in</a:t>
            </a:r>
            <a:r>
              <a:rPr lang="en-US" altLang="en-US" sz="1800" dirty="0">
                <a:ea typeface="ＭＳ Ｐゴシック" panose="020B0600070205080204" pitchFamily="34" charset="-128"/>
              </a:rPr>
              <a:t> = 1</a:t>
            </a:r>
          </a:p>
          <a:p>
            <a:pPr lvl="1">
              <a:lnSpc>
                <a:spcPct val="130000"/>
              </a:lnSpc>
              <a:spcBef>
                <a:spcPts val="800"/>
              </a:spcBef>
            </a:pPr>
            <a:r>
              <a:rPr lang="en-US" altLang="en-US" sz="1800" dirty="0">
                <a:ea typeface="ＭＳ Ｐゴシック" panose="020B0600070205080204" pitchFamily="34" charset="-128"/>
              </a:rPr>
              <a:t>S = 1, </a:t>
            </a:r>
            <a:r>
              <a:rPr lang="en-US" altLang="en-US" sz="1600" dirty="0" err="1">
                <a:ea typeface="ＭＳ Ｐゴシック" panose="020B0600070205080204" pitchFamily="34" charset="-128"/>
              </a:rPr>
              <a:t>C</a:t>
            </a:r>
            <a:r>
              <a:rPr lang="en-US" altLang="en-US" sz="1600" baseline="-25000" dirty="0" err="1">
                <a:ea typeface="ＭＳ Ｐゴシック" panose="020B0600070205080204" pitchFamily="34" charset="-128"/>
              </a:rPr>
              <a:t>out</a:t>
            </a:r>
            <a:r>
              <a:rPr lang="en-US" altLang="en-US" sz="1600" dirty="0">
                <a:ea typeface="ＭＳ Ｐゴシック" panose="020B0600070205080204" pitchFamily="34" charset="-128"/>
              </a:rPr>
              <a:t> = 1</a:t>
            </a:r>
            <a:endParaRPr lang="en-US" altLang="en-US" sz="2000" dirty="0">
              <a:ea typeface="ＭＳ Ｐゴシック" panose="020B0600070205080204" pitchFamily="34" charset="-128"/>
            </a:endParaRPr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9</a:t>
            </a:fld>
            <a:endParaRPr lang="en-US" altLang="en-US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EC5ACA1-A8DE-C648-840A-20B0BC771AC4}"/>
              </a:ext>
            </a:extLst>
          </p:cNvPr>
          <p:cNvGrpSpPr/>
          <p:nvPr/>
        </p:nvGrpSpPr>
        <p:grpSpPr>
          <a:xfrm>
            <a:off x="1507287" y="4325955"/>
            <a:ext cx="6504219" cy="1846245"/>
            <a:chOff x="1452474" y="3862402"/>
            <a:chExt cx="6504219" cy="1846245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817D63B-3309-4DA0-9FF4-8295946C1F15}"/>
                </a:ext>
              </a:extLst>
            </p:cNvPr>
            <p:cNvSpPr/>
            <p:nvPr/>
          </p:nvSpPr>
          <p:spPr>
            <a:xfrm>
              <a:off x="3162300" y="3962400"/>
              <a:ext cx="2819400" cy="174624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Full-adder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D1C28E6B-99B4-4A62-8398-3ADC2CCB0A34}"/>
                </a:ext>
              </a:extLst>
            </p:cNvPr>
            <p:cNvCxnSpPr/>
            <p:nvPr/>
          </p:nvCxnSpPr>
          <p:spPr>
            <a:xfrm>
              <a:off x="2019300" y="4343401"/>
              <a:ext cx="11430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4E1901BE-4524-47D6-92AE-257F65CDF731}"/>
                </a:ext>
              </a:extLst>
            </p:cNvPr>
            <p:cNvCxnSpPr/>
            <p:nvPr/>
          </p:nvCxnSpPr>
          <p:spPr>
            <a:xfrm>
              <a:off x="2019300" y="4800601"/>
              <a:ext cx="11430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FAC950DB-B04E-41D0-846C-BAD0CA77824A}"/>
                </a:ext>
              </a:extLst>
            </p:cNvPr>
            <p:cNvCxnSpPr/>
            <p:nvPr/>
          </p:nvCxnSpPr>
          <p:spPr>
            <a:xfrm>
              <a:off x="5981700" y="4191001"/>
              <a:ext cx="11430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52A90A8-5E99-416A-B7EC-50039F8FCA0B}"/>
                </a:ext>
              </a:extLst>
            </p:cNvPr>
            <p:cNvCxnSpPr/>
            <p:nvPr/>
          </p:nvCxnSpPr>
          <p:spPr>
            <a:xfrm>
              <a:off x="5981700" y="5440572"/>
              <a:ext cx="11430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4B59BF9-821D-4B87-89F2-3440F50138F6}"/>
                </a:ext>
              </a:extLst>
            </p:cNvPr>
            <p:cNvSpPr txBox="1"/>
            <p:nvPr/>
          </p:nvSpPr>
          <p:spPr>
            <a:xfrm>
              <a:off x="1452474" y="4152901"/>
              <a:ext cx="6858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A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A033575-B9D1-4FF3-90B7-006073516AFB}"/>
                </a:ext>
              </a:extLst>
            </p:cNvPr>
            <p:cNvSpPr txBox="1"/>
            <p:nvPr/>
          </p:nvSpPr>
          <p:spPr>
            <a:xfrm>
              <a:off x="1452474" y="4610101"/>
              <a:ext cx="6858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B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F6DA431-D0E3-43BE-9760-49AD8FC2EE6D}"/>
                </a:ext>
              </a:extLst>
            </p:cNvPr>
            <p:cNvSpPr txBox="1"/>
            <p:nvPr/>
          </p:nvSpPr>
          <p:spPr>
            <a:xfrm>
              <a:off x="6813693" y="4006335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S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A0CC6BE-E4A8-421A-B55A-69CE967ACDD5}"/>
                </a:ext>
              </a:extLst>
            </p:cNvPr>
            <p:cNvSpPr txBox="1"/>
            <p:nvPr/>
          </p:nvSpPr>
          <p:spPr>
            <a:xfrm>
              <a:off x="6813693" y="5273514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/>
                <a:t>C</a:t>
              </a:r>
              <a:r>
                <a:rPr lang="en-US" baseline="-25000" dirty="0" err="1"/>
                <a:t>out</a:t>
              </a:r>
              <a:endParaRPr lang="en-US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20D9F59-6471-4F3C-86CA-1672CBE92D0D}"/>
                </a:ext>
              </a:extLst>
            </p:cNvPr>
            <p:cNvSpPr txBox="1"/>
            <p:nvPr/>
          </p:nvSpPr>
          <p:spPr>
            <a:xfrm>
              <a:off x="1941771" y="4006335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1-bit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DA92D27-F10A-4E9A-884E-BACF1D333ABC}"/>
                </a:ext>
              </a:extLst>
            </p:cNvPr>
            <p:cNvSpPr txBox="1"/>
            <p:nvPr/>
          </p:nvSpPr>
          <p:spPr>
            <a:xfrm>
              <a:off x="1941771" y="4466425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1-bit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75CB80F-001C-4F82-AA43-70B24710ADE1}"/>
                </a:ext>
              </a:extLst>
            </p:cNvPr>
            <p:cNvSpPr txBox="1"/>
            <p:nvPr/>
          </p:nvSpPr>
          <p:spPr>
            <a:xfrm>
              <a:off x="1452474" y="5059762"/>
              <a:ext cx="6858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/>
                <a:t>C</a:t>
              </a:r>
              <a:r>
                <a:rPr lang="en-US" baseline="-25000" dirty="0" err="1"/>
                <a:t>in</a:t>
              </a:r>
              <a:endParaRPr lang="en-US" baseline="-25000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FC2ABAF-E05B-4B01-8930-66AF17584484}"/>
                </a:ext>
              </a:extLst>
            </p:cNvPr>
            <p:cNvSpPr txBox="1"/>
            <p:nvPr/>
          </p:nvSpPr>
          <p:spPr>
            <a:xfrm>
              <a:off x="1941771" y="4926515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1-bit</a:t>
              </a: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5E96DF51-EE26-4DD5-BE53-455AAD11080E}"/>
                </a:ext>
              </a:extLst>
            </p:cNvPr>
            <p:cNvCxnSpPr/>
            <p:nvPr/>
          </p:nvCxnSpPr>
          <p:spPr>
            <a:xfrm>
              <a:off x="2060944" y="5255661"/>
              <a:ext cx="11430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E068B5F-DB84-D84C-8D18-02C76F83FAE0}"/>
                </a:ext>
              </a:extLst>
            </p:cNvPr>
            <p:cNvSpPr txBox="1"/>
            <p:nvPr/>
          </p:nvSpPr>
          <p:spPr>
            <a:xfrm>
              <a:off x="6022704" y="3862402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1-bit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AA5DB0D-0962-5E44-B0EE-56754F56C3E7}"/>
                </a:ext>
              </a:extLst>
            </p:cNvPr>
            <p:cNvSpPr txBox="1"/>
            <p:nvPr/>
          </p:nvSpPr>
          <p:spPr>
            <a:xfrm>
              <a:off x="6022704" y="5140868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1-bit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26593874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Metropolitan_bullet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A8ACA0D9-A384-4858-9FCC-2505F264A948}" vid="{6AE8C0EA-499D-4586-A497-DF22E9D58294}"/>
    </a:ext>
  </a:extLst>
</a:theme>
</file>

<file path=ppt/theme/theme5.xml><?xml version="1.0" encoding="utf-8"?>
<a:theme xmlns:a="http://schemas.openxmlformats.org/drawingml/2006/main" name="8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8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0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Blue Warm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373</TotalTime>
  <Words>1779</Words>
  <Application>Microsoft Office PowerPoint</Application>
  <PresentationFormat>On-screen Show (4:3)</PresentationFormat>
  <Paragraphs>503</Paragraphs>
  <Slides>33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9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55" baseType="lpstr">
      <vt:lpstr>Arial</vt:lpstr>
      <vt:lpstr>Calibri</vt:lpstr>
      <vt:lpstr>Cambria Math</vt:lpstr>
      <vt:lpstr>Consolas</vt:lpstr>
      <vt:lpstr>Courier</vt:lpstr>
      <vt:lpstr>Garamond</vt:lpstr>
      <vt:lpstr>Symbol</vt:lpstr>
      <vt:lpstr>Tahoma</vt:lpstr>
      <vt:lpstr>Verdana</vt:lpstr>
      <vt:lpstr>Wingdings</vt:lpstr>
      <vt:lpstr>Wingdings 2</vt:lpstr>
      <vt:lpstr>Edge</vt:lpstr>
      <vt:lpstr>2_Edge</vt:lpstr>
      <vt:lpstr>3_Edge</vt:lpstr>
      <vt:lpstr>1_Metropolitan_bullet</vt:lpstr>
      <vt:lpstr>83_Edge</vt:lpstr>
      <vt:lpstr>5_Edge</vt:lpstr>
      <vt:lpstr>7_Edge</vt:lpstr>
      <vt:lpstr>98_Edge</vt:lpstr>
      <vt:lpstr>10_Edge</vt:lpstr>
      <vt:lpstr>VISIO</vt:lpstr>
      <vt:lpstr>Visio</vt:lpstr>
      <vt:lpstr> Digital Design &amp; Computer Arch. Lab 2 Supplement: Mapping Your Circuit to an FPGA</vt:lpstr>
      <vt:lpstr>What Will We Learn?</vt:lpstr>
      <vt:lpstr>Binary Addition</vt:lpstr>
      <vt:lpstr>Binary Addition (1)</vt:lpstr>
      <vt:lpstr>Binary Addition (2)</vt:lpstr>
      <vt:lpstr>Binary Addition (3)</vt:lpstr>
      <vt:lpstr>The Full-Adder (1)</vt:lpstr>
      <vt:lpstr>The Full-Adder (2)</vt:lpstr>
      <vt:lpstr>Design an Adder (1)</vt:lpstr>
      <vt:lpstr>Design an Adder (2)</vt:lpstr>
      <vt:lpstr>Design an Adder (Overview)</vt:lpstr>
      <vt:lpstr>Vivado Design Suite</vt:lpstr>
      <vt:lpstr>Verilog</vt:lpstr>
      <vt:lpstr>Defining a Module in Verilog</vt:lpstr>
      <vt:lpstr>Implementing a Module in Verilog</vt:lpstr>
      <vt:lpstr>Structural HDL: Instantiating a Module</vt:lpstr>
      <vt:lpstr>Structural HDL Example (1)</vt:lpstr>
      <vt:lpstr>Structural HDL Example (2)</vt:lpstr>
      <vt:lpstr>Structural HDL Example (3)</vt:lpstr>
      <vt:lpstr>Structural HDL Example (4)</vt:lpstr>
      <vt:lpstr>Structural HDL Example (5)</vt:lpstr>
      <vt:lpstr>Structural HDL Example (6)</vt:lpstr>
      <vt:lpstr>What about logic gates?</vt:lpstr>
      <vt:lpstr>Instantiating Logic Gates: The NOT Gate</vt:lpstr>
      <vt:lpstr>Instantiating Logic Gates: The AND Gate (1)</vt:lpstr>
      <vt:lpstr>Instantiating Logic Gates: The AND Gate (2)</vt:lpstr>
      <vt:lpstr>Instantiating Logic Gates: More Gates…</vt:lpstr>
      <vt:lpstr>Instantiating Logic Gates: A Simple Example (1)</vt:lpstr>
      <vt:lpstr>Instantiating Logic Gates: A Simple Example (2)</vt:lpstr>
      <vt:lpstr> Basys 3 FPGA Board</vt:lpstr>
      <vt:lpstr>Last Words</vt:lpstr>
      <vt:lpstr>Report Deadline</vt:lpstr>
      <vt:lpstr> Digital Design &amp; Computer Arch. Lab 2 Supplement: Mapping Your Circuit to an FPGA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18-741  Advanced Computer Architecture Lecture 1: Intro and Basics</dc:title>
  <dc:creator>Onur Mutlu</dc:creator>
  <cp:lastModifiedBy>Hasan Hassan</cp:lastModifiedBy>
  <cp:revision>798</cp:revision>
  <cp:lastPrinted>2020-03-06T18:13:06Z</cp:lastPrinted>
  <dcterms:created xsi:type="dcterms:W3CDTF">2010-09-08T00:51:32Z</dcterms:created>
  <dcterms:modified xsi:type="dcterms:W3CDTF">2020-03-23T11:57:32Z</dcterms:modified>
</cp:coreProperties>
</file>